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6858000" cy="9144000" type="screen4x3"/>
  <p:notesSz cx="7102475" cy="93884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3141BF"/>
    <a:srgbClr val="FF00FF"/>
    <a:srgbClr val="212B84"/>
    <a:srgbClr val="4FB9E3"/>
    <a:srgbClr val="51A6D4"/>
    <a:srgbClr val="51A7D4"/>
    <a:srgbClr val="3CA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E54E4C-DB64-473B-A432-90A97E689F20}" v="8" dt="2025-11-03T22:14:39.8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96301"/>
  </p:normalViewPr>
  <p:slideViewPr>
    <p:cSldViewPr snapToObjects="1">
      <p:cViewPr varScale="1">
        <p:scale>
          <a:sx n="80" d="100"/>
          <a:sy n="80" d="100"/>
        </p:scale>
        <p:origin x="300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Schuster" userId="8e6f0f36-aafb-4475-a2b2-fa1a541ae7dd" providerId="ADAL" clId="{3DD2A550-11FB-4FCD-B10C-C212F1C96168}"/>
    <pc:docChg chg="custSel modSld">
      <pc:chgData name="Heidi Schuster" userId="8e6f0f36-aafb-4475-a2b2-fa1a541ae7dd" providerId="ADAL" clId="{3DD2A550-11FB-4FCD-B10C-C212F1C96168}" dt="2025-11-17T20:20:21.504" v="184" actId="20577"/>
      <pc:docMkLst>
        <pc:docMk/>
      </pc:docMkLst>
      <pc:sldChg chg="addSp delSp modSp mod">
        <pc:chgData name="Heidi Schuster" userId="8e6f0f36-aafb-4475-a2b2-fa1a541ae7dd" providerId="ADAL" clId="{3DD2A550-11FB-4FCD-B10C-C212F1C96168}" dt="2025-11-17T20:20:21.504" v="184" actId="20577"/>
        <pc:sldMkLst>
          <pc:docMk/>
          <pc:sldMk cId="2319222699" sldId="257"/>
        </pc:sldMkLst>
        <pc:spChg chg="add mod">
          <ac:chgData name="Heidi Schuster" userId="8e6f0f36-aafb-4475-a2b2-fa1a541ae7dd" providerId="ADAL" clId="{3DD2A550-11FB-4FCD-B10C-C212F1C96168}" dt="2025-10-24T22:17:54.924" v="0"/>
          <ac:spMkLst>
            <pc:docMk/>
            <pc:sldMk cId="2319222699" sldId="257"/>
            <ac:spMk id="2" creationId="{F11BC9B0-4FD0-4061-9D90-DFC094737927}"/>
          </ac:spMkLst>
        </pc:spChg>
        <pc:spChg chg="add mod">
          <ac:chgData name="Heidi Schuster" userId="8e6f0f36-aafb-4475-a2b2-fa1a541ae7dd" providerId="ADAL" clId="{3DD2A550-11FB-4FCD-B10C-C212F1C96168}" dt="2025-10-24T22:23:10.485" v="163" actId="1076"/>
          <ac:spMkLst>
            <pc:docMk/>
            <pc:sldMk cId="2319222699" sldId="257"/>
            <ac:spMk id="3" creationId="{84C72A17-BF0D-499F-7A8F-2F2D09C01740}"/>
          </ac:spMkLst>
        </pc:spChg>
        <pc:spChg chg="add mod">
          <ac:chgData name="Heidi Schuster" userId="8e6f0f36-aafb-4475-a2b2-fa1a541ae7dd" providerId="ADAL" clId="{3DD2A550-11FB-4FCD-B10C-C212F1C96168}" dt="2025-10-24T22:23:16.087" v="164" actId="1076"/>
          <ac:spMkLst>
            <pc:docMk/>
            <pc:sldMk cId="2319222699" sldId="257"/>
            <ac:spMk id="5" creationId="{9767BF5B-0E53-2B7A-BD61-646BA51F7EA3}"/>
          </ac:spMkLst>
        </pc:spChg>
        <pc:spChg chg="mod">
          <ac:chgData name="Heidi Schuster" userId="8e6f0f36-aafb-4475-a2b2-fa1a541ae7dd" providerId="ADAL" clId="{3DD2A550-11FB-4FCD-B10C-C212F1C96168}" dt="2025-10-24T22:22:51.771" v="160" actId="1076"/>
          <ac:spMkLst>
            <pc:docMk/>
            <pc:sldMk cId="2319222699" sldId="257"/>
            <ac:spMk id="13" creationId="{ED86183A-9C1F-7656-9F79-D1A86FDF4CA1}"/>
          </ac:spMkLst>
        </pc:spChg>
        <pc:spChg chg="mod">
          <ac:chgData name="Heidi Schuster" userId="8e6f0f36-aafb-4475-a2b2-fa1a541ae7dd" providerId="ADAL" clId="{3DD2A550-11FB-4FCD-B10C-C212F1C96168}" dt="2025-10-24T22:21:33.781" v="144" actId="1076"/>
          <ac:spMkLst>
            <pc:docMk/>
            <pc:sldMk cId="2319222699" sldId="257"/>
            <ac:spMk id="27" creationId="{A5F92473-3448-6628-C1F7-C5E08DA4613A}"/>
          </ac:spMkLst>
        </pc:spChg>
        <pc:graphicFrameChg chg="add mod">
          <ac:chgData name="Heidi Schuster" userId="8e6f0f36-aafb-4475-a2b2-fa1a541ae7dd" providerId="ADAL" clId="{3DD2A550-11FB-4FCD-B10C-C212F1C96168}" dt="2025-10-24T22:22:58.583" v="161" actId="1076"/>
          <ac:graphicFrameMkLst>
            <pc:docMk/>
            <pc:sldMk cId="2319222699" sldId="257"/>
            <ac:graphicFrameMk id="7" creationId="{CE92C0E2-4C7E-480E-B44D-936098D2ACE9}"/>
          </ac:graphicFrameMkLst>
        </pc:graphicFrameChg>
        <pc:graphicFrameChg chg="mod modGraphic">
          <ac:chgData name="Heidi Schuster" userId="8e6f0f36-aafb-4475-a2b2-fa1a541ae7dd" providerId="ADAL" clId="{3DD2A550-11FB-4FCD-B10C-C212F1C96168}" dt="2025-11-17T20:20:21.504" v="184" actId="20577"/>
          <ac:graphicFrameMkLst>
            <pc:docMk/>
            <pc:sldMk cId="2319222699" sldId="257"/>
            <ac:graphicFrameMk id="17" creationId="{1DC897E4-5F85-EF2A-8D51-4F7527C6DBF3}"/>
          </ac:graphicFrameMkLst>
        </pc:graphicFrameChg>
        <pc:picChg chg="add mod">
          <ac:chgData name="Heidi Schuster" userId="8e6f0f36-aafb-4475-a2b2-fa1a541ae7dd" providerId="ADAL" clId="{3DD2A550-11FB-4FCD-B10C-C212F1C96168}" dt="2025-11-03T22:14:49.336" v="171" actId="1076"/>
          <ac:picMkLst>
            <pc:docMk/>
            <pc:sldMk cId="2319222699" sldId="257"/>
            <ac:picMk id="8" creationId="{6E22BDA5-82B5-BAEC-079A-16DE3C753185}"/>
          </ac:picMkLst>
        </pc:picChg>
        <pc:picChg chg="mod">
          <ac:chgData name="Heidi Schuster" userId="8e6f0f36-aafb-4475-a2b2-fa1a541ae7dd" providerId="ADAL" clId="{3DD2A550-11FB-4FCD-B10C-C212F1C96168}" dt="2025-10-24T22:22:46.911" v="159" actId="14100"/>
          <ac:picMkLst>
            <pc:docMk/>
            <pc:sldMk cId="2319222699" sldId="257"/>
            <ac:picMk id="20" creationId="{341346BD-801F-89B2-CB85-3C81EBEF0E70}"/>
          </ac:picMkLst>
        </pc:picChg>
        <pc:picChg chg="mod">
          <ac:chgData name="Heidi Schuster" userId="8e6f0f36-aafb-4475-a2b2-fa1a541ae7dd" providerId="ADAL" clId="{3DD2A550-11FB-4FCD-B10C-C212F1C96168}" dt="2025-10-24T22:20:41.406" v="135" actId="1076"/>
          <ac:picMkLst>
            <pc:docMk/>
            <pc:sldMk cId="2319222699" sldId="257"/>
            <ac:picMk id="22" creationId="{43A68FD9-3F73-9115-567D-961EFBFB79FD}"/>
          </ac:picMkLst>
        </pc:picChg>
        <pc:picChg chg="mod">
          <ac:chgData name="Heidi Schuster" userId="8e6f0f36-aafb-4475-a2b2-fa1a541ae7dd" providerId="ADAL" clId="{3DD2A550-11FB-4FCD-B10C-C212F1C96168}" dt="2025-10-24T22:21:46.895" v="147" actId="1076"/>
          <ac:picMkLst>
            <pc:docMk/>
            <pc:sldMk cId="2319222699" sldId="257"/>
            <ac:picMk id="24" creationId="{CCD54B9C-2E82-061D-76BB-4B3D5E5F55AC}"/>
          </ac:picMkLst>
        </pc:picChg>
        <pc:picChg chg="mod">
          <ac:chgData name="Heidi Schuster" userId="8e6f0f36-aafb-4475-a2b2-fa1a541ae7dd" providerId="ADAL" clId="{3DD2A550-11FB-4FCD-B10C-C212F1C96168}" dt="2025-10-24T22:21:40.168" v="145" actId="1076"/>
          <ac:picMkLst>
            <pc:docMk/>
            <pc:sldMk cId="2319222699" sldId="257"/>
            <ac:picMk id="26" creationId="{BD73AA19-EDC6-0186-CB15-DBD03A91C94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BBBFA02A-3CB0-4842-9FC4-D208A3740C8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277249C-DC5E-47B2-888C-51AB92E74D1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D7746FD-B712-4E37-837B-6B5BA37304BD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D83809D3-E37C-4F12-A3B1-A0C2A2711E4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B900D077-944D-42BA-816B-981D5E7D4FC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EC2622D-8522-4140-BB1C-88DFB9E108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07EAF17-C574-47AA-B21E-CE3B7F673B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FA44661E-0C2A-411C-BC79-B66BD59481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3092" y="0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20703357-74C7-4ED8-9B57-579BD317C766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6D9D3E2-EEE1-4F78-883E-5FD8788A3E1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32025" y="704850"/>
            <a:ext cx="2638425" cy="3519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21EECF5D-E761-4C77-92EA-E611F314E12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459526"/>
            <a:ext cx="5681980" cy="422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CC81ED29-E4B4-44F0-B866-74CD5BCF26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2009B134-BF69-4646-A96A-B979F4CC4D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092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E5F7047-D96C-4457-AF0C-E2EF3FDC0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94EE0-B738-46F1-9946-61D800DA5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436E-EDBD-45EC-A047-AA71DC708CD3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47DAC-A080-428D-AB27-69A75D24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7426A-C4E3-4538-A3E6-60C8D6D1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49C4-1DB5-4D13-9BAD-5294CAF42F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21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1631F-836A-45D1-B0C3-F3C04B234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17027-F6BB-49B3-9F56-C5FD002E0D38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27700-767A-4698-B9D2-013EBAED3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E9A71-AEFD-40DC-AE0C-ED3FAE98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043AF-1D43-4EB3-84A0-4595DEF051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223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BB362-55CD-4762-9E83-B8B69F122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71831-9770-4F10-88A3-E8AA510FAC96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5D4EDF-485F-4D48-8152-68E98E00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D24F7-3E48-426B-B15F-26602EBD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59A68-EC02-4232-A3A6-C914AD02EC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45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74CCF-FFEC-4791-B454-C526C94D2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E3DA-88A4-424A-9BB8-02A8FEF7B0D4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22AB2-0C1A-43B6-BB90-00363871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5DC85-5025-439D-8B04-3F66AFE39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126A9-C491-4FCD-BF16-E600445C36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341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ACCA1-3A24-493F-A676-BA11CAABD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85B9-AB72-4594-9C45-09596926EC2B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37369-952C-4556-B094-B517182E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7E6D-E4A6-4689-9962-AF53CB85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E1146-1E74-4C65-A8AD-0EB7AAB92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884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D15465-DAE1-4560-B225-76195339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BE5C9-3B6D-480C-8E5F-92C9E1ABBD1D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E9902B-83B8-4E2A-8FE9-F9BBBB56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6C67EF-528C-49AE-B36C-9BC25BDB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3855-2497-4A54-BD7F-3608950A79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03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87570E3-5CEB-4A9D-9A8D-24E2EFA0D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10794-27BF-4177-9567-EAD65CDE61B3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ABCA495-6912-4437-8BDF-73D1E4F9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BDFDE1-0567-41E8-BCEF-03515536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86F81-D3AB-47BE-9E63-B5B2190A1A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6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B941510-0A58-4CD6-8A56-99FF7D85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6D838-6F49-4BE0-B5AE-6C0A9B15D461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E49373B-C841-42F6-9FF9-DD557B9A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4CBAB0-BA81-437F-98D8-15F123B0F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88394-5DA8-4F96-B00D-3E30AB8F54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80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5F61E56-4FB9-4075-ABB1-2465754F2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D2FD8-0C61-4F6E-91E9-0D807C7A2D89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88983D1-F2E9-42C2-A833-5ABFF407F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5E74289-6819-408B-B3C8-654E98EB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72C61-6ACE-4834-A20B-5502069843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44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BF5A7D2-A5DF-4042-AEDD-53A97768B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9871-8CA6-486A-9EFF-7A93AD04F351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D22E45-BB89-4456-8B5E-B7065C04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7129E10-2629-4F9C-8DA0-2BC1C2F4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DB25-B1D2-4497-ADC9-CD3E5602A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885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5CD1EC-4FD0-45A3-BB39-4FF976BC6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3FF69-0D61-4239-BCC5-C4A470A93B0E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7A95DB-4472-43E2-91C9-8BF92C39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7ACBD4-6062-47B5-A606-A4A57DF6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BBF67-615F-481D-B40C-F861EF62AE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14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2930F42-7482-4CA4-81BA-E415B7C719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D0764EA-8060-4053-A630-20F8A328C4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20C61-7EDE-4AE4-80C1-4FFB08A52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32016C8-6A98-4168-8E18-78E512B06935}" type="datetime1">
              <a:rPr lang="en-US"/>
              <a:pPr>
                <a:defRPr/>
              </a:pPr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C2561-88ED-4139-B48B-41B154B29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32A9E-AB40-462E-8165-902807E24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33745E9-0FAC-4346-9DD1-801B9172AC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" name="Picture 1" descr="A cartoon of a pink monster&#10;&#10;AI-generated content may be incorrect.">
            <a:extLst>
              <a:ext uri="{FF2B5EF4-FFF2-40B4-BE49-F238E27FC236}">
                <a16:creationId xmlns:a16="http://schemas.microsoft.com/office/drawing/2014/main" id="{D7140430-3930-DB69-B8A7-23AE6B8D003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811379" y="304801"/>
            <a:ext cx="762000" cy="733063"/>
          </a:xfrm>
          <a:prstGeom prst="rect">
            <a:avLst/>
          </a:prstGeom>
        </p:spPr>
      </p:pic>
      <p:pic>
        <p:nvPicPr>
          <p:cNvPr id="3" name="Picture 2" descr="A yellow letter on a black background&#10;&#10;AI-generated content may be incorrect.">
            <a:extLst>
              <a:ext uri="{FF2B5EF4-FFF2-40B4-BE49-F238E27FC236}">
                <a16:creationId xmlns:a16="http://schemas.microsoft.com/office/drawing/2014/main" id="{0495B233-12B2-4B87-3893-762FE9AEAAD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581400" y="304801"/>
            <a:ext cx="2805269" cy="444320"/>
          </a:xfrm>
          <a:prstGeom prst="rect">
            <a:avLst/>
          </a:prstGeom>
        </p:spPr>
      </p:pic>
      <p:pic>
        <p:nvPicPr>
          <p:cNvPr id="7" name="Picture 6" descr="A blue and black text&#10;&#10;AI-generated content may be incorrect.">
            <a:extLst>
              <a:ext uri="{FF2B5EF4-FFF2-40B4-BE49-F238E27FC236}">
                <a16:creationId xmlns:a16="http://schemas.microsoft.com/office/drawing/2014/main" id="{AA51C8B1-3EEF-1857-7436-E43CB70E63F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886200" y="688724"/>
            <a:ext cx="2118359" cy="493680"/>
          </a:xfrm>
          <a:prstGeom prst="rect">
            <a:avLst/>
          </a:prstGeom>
        </p:spPr>
      </p:pic>
      <p:pic>
        <p:nvPicPr>
          <p:cNvPr id="8" name="Picture 7" descr="A black and green and white background&#10;&#10;AI-generated content may be incorrect.">
            <a:extLst>
              <a:ext uri="{FF2B5EF4-FFF2-40B4-BE49-F238E27FC236}">
                <a16:creationId xmlns:a16="http://schemas.microsoft.com/office/drawing/2014/main" id="{A6BA1D04-BFDE-2694-5AC8-5C8828351E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2925"/>
            <a:ext cx="3199290" cy="9143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97136E-7A4C-8A9D-C7F4-5053724EAED5}"/>
              </a:ext>
            </a:extLst>
          </p:cNvPr>
          <p:cNvSpPr txBox="1"/>
          <p:nvPr userDrawn="1"/>
        </p:nvSpPr>
        <p:spPr>
          <a:xfrm>
            <a:off x="2057400" y="8668321"/>
            <a:ext cx="46482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10555 W PARNELL AVE, SUITE 1, HALES CORNERS,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WI  </a:t>
            </a:r>
            <a:r>
              <a:rPr kumimoji="0" lang="en-US" sz="1050" b="0" i="0" u="none" strike="noStrike" kern="1100" cap="none" spc="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53130</a:t>
            </a:r>
            <a:r>
              <a:rPr kumimoji="0" lang="en-US" sz="1050" b="0" i="0" u="none" strike="noStrike" kern="1200" cap="none" spc="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DIN Alternate" panose="020B0500000000000000" pitchFamily="34" charset="77"/>
                <a:ea typeface="ＭＳ Ｐゴシック" panose="020B0600070205080204" pitchFamily="34" charset="-128"/>
                <a:cs typeface="Arial"/>
              </a:rPr>
              <a:t>414.858.9282         WWW.FACETWISTERS.COM</a:t>
            </a:r>
          </a:p>
        </p:txBody>
      </p:sp>
      <p:pic>
        <p:nvPicPr>
          <p:cNvPr id="10" name="Picture 9" descr="White text on a black background&#10;&#10;AI-generated content may be incorrect.">
            <a:extLst>
              <a:ext uri="{FF2B5EF4-FFF2-40B4-BE49-F238E27FC236}">
                <a16:creationId xmlns:a16="http://schemas.microsoft.com/office/drawing/2014/main" id="{E00567F3-EB8F-0C13-4C83-166AC4D9E18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8337" y="8735193"/>
            <a:ext cx="1141296" cy="2817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D86183A-9C1F-7656-9F79-D1A86FDF4CA1}"/>
              </a:ext>
            </a:extLst>
          </p:cNvPr>
          <p:cNvSpPr txBox="1"/>
          <p:nvPr/>
        </p:nvSpPr>
        <p:spPr>
          <a:xfrm>
            <a:off x="2743737" y="4489784"/>
            <a:ext cx="204988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DINNeuzeitGroteskLTW01-Lt" panose="020B0502020203020204" pitchFamily="34" charset="0"/>
                <a:ea typeface="ＭＳ Ｐゴシック"/>
                <a:cs typeface="Arial"/>
              </a:rPr>
              <a:t>Item # 54000</a:t>
            </a:r>
          </a:p>
          <a:p>
            <a:r>
              <a:rPr lang="en-US" dirty="0">
                <a:latin typeface="DINNeuzeitGroteskLTW01-Lt" panose="020B0502020203020204" pitchFamily="34" charset="0"/>
                <a:ea typeface="ＭＳ Ｐゴシック"/>
                <a:cs typeface="Arial"/>
              </a:rPr>
              <a:t>3.5 oz (100g)</a:t>
            </a:r>
            <a:endParaRPr lang="en-US" dirty="0">
              <a:latin typeface="DINNeuzeitGroteskLTW01-Lt" panose="020B050202020302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DC897E4-5F85-EF2A-8D51-4F7527C6DB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419458"/>
              </p:ext>
            </p:extLst>
          </p:nvPr>
        </p:nvGraphicFramePr>
        <p:xfrm>
          <a:off x="4086573" y="7180864"/>
          <a:ext cx="2602938" cy="1348836"/>
        </p:xfrm>
        <a:graphic>
          <a:graphicData uri="http://schemas.openxmlformats.org/drawingml/2006/table">
            <a:tbl>
              <a:tblPr/>
              <a:tblGrid>
                <a:gridCol w="906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472">
                  <a:extLst>
                    <a:ext uri="{9D8B030D-6E8A-4147-A177-3AD203B41FA5}">
                      <a16:colId xmlns:a16="http://schemas.microsoft.com/office/drawing/2014/main" val="2383694273"/>
                    </a:ext>
                  </a:extLst>
                </a:gridCol>
              </a:tblGrid>
              <a:tr h="2753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Narrow"/>
                          <a:ea typeface="Calibri"/>
                          <a:cs typeface="Times New Roman"/>
                        </a:rPr>
                        <a:t>Case GTIN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Aptos Narrow"/>
                          <a:ea typeface="Calibri"/>
                          <a:cs typeface="Times New Roman"/>
                        </a:rPr>
                        <a:t>007-93216-54000-1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16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Narrow"/>
                          <a:ea typeface="Calibri"/>
                          <a:cs typeface="Times New Roman"/>
                        </a:rPr>
                        <a:t>Unit UPC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Aptos Narrow"/>
                          <a:ea typeface="Calibri"/>
                          <a:cs typeface="Times New Roman"/>
                        </a:rPr>
                        <a:t>7-93216-53020-0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99604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Narrow"/>
                          <a:ea typeface="Calibri"/>
                          <a:cs typeface="Times New Roman"/>
                        </a:rPr>
                        <a:t>Case Dimensions  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atin typeface="Aptos Narrow"/>
                          <a:ea typeface="Calibri"/>
                          <a:cs typeface="Times New Roman"/>
                        </a:rPr>
                        <a:t>47” L x 15.5” W x 9.5” H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Narrow"/>
                          <a:ea typeface="Calibri"/>
                          <a:cs typeface="Times New Roman"/>
                        </a:rPr>
                        <a:t>Case Weight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latin typeface="Aptos Narrow"/>
                          <a:ea typeface="Calibri"/>
                          <a:cs typeface="Times New Roman"/>
                        </a:rPr>
                        <a:t>22.4  LBS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80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ptos Narrow"/>
                          <a:ea typeface="Calibri"/>
                          <a:cs typeface="Times New Roman"/>
                        </a:rPr>
                        <a:t>Case Cube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latin typeface="Aptos Narrow"/>
                          <a:ea typeface="Calibri"/>
                          <a:cs typeface="Times New Roman"/>
                        </a:rPr>
                        <a:t>4.00</a:t>
                      </a:r>
                    </a:p>
                  </a:txBody>
                  <a:tcPr marL="65410" marR="65410" marT="6347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0" name="Picture 19" descr="A package of candy on a black background&#10;&#10;AI-generated content may be incorrect.">
            <a:extLst>
              <a:ext uri="{FF2B5EF4-FFF2-40B4-BE49-F238E27FC236}">
                <a16:creationId xmlns:a16="http://schemas.microsoft.com/office/drawing/2014/main" id="{341346BD-801F-89B2-CB85-3C81EBEF0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573" y="3286899"/>
            <a:ext cx="2805747" cy="3179026"/>
          </a:xfrm>
          <a:prstGeom prst="rect">
            <a:avLst/>
          </a:prstGeom>
        </p:spPr>
      </p:pic>
      <p:pic>
        <p:nvPicPr>
          <p:cNvPr id="22" name="Picture 21" descr="A rectangular object with colorful balls&#10;&#10;AI-generated content may be incorrect.">
            <a:extLst>
              <a:ext uri="{FF2B5EF4-FFF2-40B4-BE49-F238E27FC236}">
                <a16:creationId xmlns:a16="http://schemas.microsoft.com/office/drawing/2014/main" id="{43A68FD9-3F73-9115-567D-961EFBFB7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11218">
            <a:off x="2399265" y="7950514"/>
            <a:ext cx="1174224" cy="734414"/>
          </a:xfrm>
          <a:prstGeom prst="rect">
            <a:avLst/>
          </a:prstGeom>
        </p:spPr>
      </p:pic>
      <p:pic>
        <p:nvPicPr>
          <p:cNvPr id="24" name="Picture 23" descr="A candy bar with many colorful balls&#10;&#10;AI-generated content may be incorrect.">
            <a:extLst>
              <a:ext uri="{FF2B5EF4-FFF2-40B4-BE49-F238E27FC236}">
                <a16:creationId xmlns:a16="http://schemas.microsoft.com/office/drawing/2014/main" id="{CCD54B9C-2E82-061D-76BB-4B3D5E5F5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8183">
            <a:off x="2176632" y="7111134"/>
            <a:ext cx="1352432" cy="871546"/>
          </a:xfrm>
          <a:prstGeom prst="rect">
            <a:avLst/>
          </a:prstGeom>
        </p:spPr>
      </p:pic>
      <p:pic>
        <p:nvPicPr>
          <p:cNvPr id="26" name="Picture 25" descr="A pink rectangular object with colorful sprinkles&#10;&#10;AI-generated content may be incorrect.">
            <a:extLst>
              <a:ext uri="{FF2B5EF4-FFF2-40B4-BE49-F238E27FC236}">
                <a16:creationId xmlns:a16="http://schemas.microsoft.com/office/drawing/2014/main" id="{BD73AA19-EDC6-0186-CB15-DBD03A91C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4280" y="7492251"/>
            <a:ext cx="1249604" cy="8777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5F92473-3448-6628-C1F7-C5E08DA4613A}"/>
              </a:ext>
            </a:extLst>
          </p:cNvPr>
          <p:cNvSpPr txBox="1"/>
          <p:nvPr/>
        </p:nvSpPr>
        <p:spPr>
          <a:xfrm>
            <a:off x="3309810" y="7194886"/>
            <a:ext cx="81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3333CC"/>
                </a:solidFill>
                <a:latin typeface="Aptos Narrow" panose="020B0004020202020204" pitchFamily="34" charset="0"/>
              </a:rPr>
              <a:t>Individually Wrapped</a:t>
            </a:r>
          </a:p>
        </p:txBody>
      </p:sp>
      <p:sp>
        <p:nvSpPr>
          <p:cNvPr id="2" name="Star: 12 Points 1">
            <a:extLst>
              <a:ext uri="{FF2B5EF4-FFF2-40B4-BE49-F238E27FC236}">
                <a16:creationId xmlns:a16="http://schemas.microsoft.com/office/drawing/2014/main" id="{F11BC9B0-4FD0-4061-9D90-DFC094737927}"/>
              </a:ext>
            </a:extLst>
          </p:cNvPr>
          <p:cNvSpPr/>
          <p:nvPr/>
        </p:nvSpPr>
        <p:spPr>
          <a:xfrm rot="20700000">
            <a:off x="174974" y="285343"/>
            <a:ext cx="2011778" cy="1204247"/>
          </a:xfrm>
          <a:prstGeom prst="star12">
            <a:avLst/>
          </a:prstGeom>
          <a:solidFill>
            <a:srgbClr val="FFFF00"/>
          </a:solidFill>
          <a:ln>
            <a:solidFill>
              <a:srgbClr val="C22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7030A0"/>
                </a:solidFill>
              </a:rPr>
              <a:t>NEW!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C72A17-BF0D-499F-7A8F-2F2D09C01740}"/>
              </a:ext>
            </a:extLst>
          </p:cNvPr>
          <p:cNvSpPr txBox="1"/>
          <p:nvPr/>
        </p:nvSpPr>
        <p:spPr>
          <a:xfrm>
            <a:off x="1433937" y="1281251"/>
            <a:ext cx="52398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 panose="020B0502020203020204" pitchFamily="34" charset="0"/>
                <a:cs typeface="Aparajita" pitchFamily="34" charset="0"/>
              </a:rPr>
              <a:t>48 </a:t>
            </a:r>
            <a:r>
              <a:rPr lang="en-US" sz="2800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 panose="020B0502020203020204" pitchFamily="34" charset="0"/>
                <a:cs typeface="Aparajita" pitchFamily="34" charset="0"/>
              </a:rPr>
              <a:t>ct</a:t>
            </a:r>
            <a:r>
              <a:rPr lang="en-US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INNeuzeitGroteskLTW01-Lt" panose="020B0502020203020204" pitchFamily="34" charset="0"/>
                <a:cs typeface="Aparajita" pitchFamily="34" charset="0"/>
              </a:rPr>
              <a:t> SOUR TAFFY BITES FLOOR SHIPPER </a:t>
            </a:r>
            <a:endParaRPr lang="en-US" b="1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DINNeuzeitGroteskLTW01-Lt" panose="020B0502020203020204" pitchFamily="34" charset="0"/>
              <a:cs typeface="Aparajita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67BF5B-0E53-2B7A-BD61-646BA51F7EA3}"/>
              </a:ext>
            </a:extLst>
          </p:cNvPr>
          <p:cNvSpPr txBox="1"/>
          <p:nvPr/>
        </p:nvSpPr>
        <p:spPr>
          <a:xfrm>
            <a:off x="2189430" y="2387532"/>
            <a:ext cx="410100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 dirty="0">
                <a:latin typeface="DINNeuzeitGroteskW01-Bold" panose="020B0902020203020204"/>
                <a:ea typeface="ＭＳ Ｐゴシック"/>
              </a:rPr>
              <a:t>Individually wrapped bite sized pieces of our sour </a:t>
            </a:r>
            <a:r>
              <a:rPr lang="en-US" sz="1600" b="1" i="1" dirty="0">
                <a:solidFill>
                  <a:srgbClr val="E91C6F"/>
                </a:solidFill>
                <a:latin typeface="DINNeuzeitGroteskW01-Bold" panose="020B0902020203020204"/>
                <a:ea typeface="ＭＳ Ｐゴシック"/>
              </a:rPr>
              <a:t>Strawberry +</a:t>
            </a:r>
            <a:r>
              <a:rPr lang="en-US" sz="1600" b="1" i="1" dirty="0">
                <a:solidFill>
                  <a:srgbClr val="24A7DE"/>
                </a:solidFill>
                <a:latin typeface="DINNeuzeitGroteskW01-Bold" panose="020B0902020203020204"/>
                <a:ea typeface="ＭＳ Ｐゴシック"/>
              </a:rPr>
              <a:t> Blue Raspberry</a:t>
            </a:r>
            <a:r>
              <a:rPr lang="en-US" sz="1600" b="1" i="1" dirty="0">
                <a:solidFill>
                  <a:srgbClr val="E91C6F"/>
                </a:solidFill>
                <a:latin typeface="DINNeuzeitGroteskW01-Bold" panose="020B0902020203020204"/>
                <a:ea typeface="ＭＳ Ｐゴシック"/>
              </a:rPr>
              <a:t> +</a:t>
            </a:r>
            <a:r>
              <a:rPr lang="en-US" sz="1600" b="1" i="1" dirty="0">
                <a:latin typeface="DINNeuzeitGroteskW01-Bold" panose="020B0902020203020204"/>
                <a:ea typeface="ＭＳ Ｐゴシック"/>
              </a:rPr>
              <a:t> </a:t>
            </a:r>
            <a:r>
              <a:rPr lang="en-US" sz="1600" b="1" i="1" dirty="0">
                <a:solidFill>
                  <a:srgbClr val="57B42F"/>
                </a:solidFill>
                <a:latin typeface="DINNeuzeitGroteskW01-Bold" panose="020B0902020203020204"/>
                <a:ea typeface="ＭＳ Ｐゴシック"/>
              </a:rPr>
              <a:t>Green Apple</a:t>
            </a:r>
            <a:r>
              <a:rPr lang="en-US" sz="1600" b="1" i="1" dirty="0">
                <a:latin typeface="DINNeuzeitGroteskW01-Bold" panose="020B0902020203020204"/>
                <a:ea typeface="ＭＳ Ｐゴシック"/>
              </a:rPr>
              <a:t> , flavored taffy topped with crunchy candy bits</a:t>
            </a:r>
            <a:endParaRPr lang="en-US" sz="1600" b="1" i="1" dirty="0">
              <a:latin typeface="DINNeuzeitGroteskW01-Bold" panose="020B090202020302020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92C0E2-4C7E-480E-B44D-936098D2AC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080424"/>
              </p:ext>
            </p:extLst>
          </p:nvPr>
        </p:nvGraphicFramePr>
        <p:xfrm>
          <a:off x="2804280" y="6379224"/>
          <a:ext cx="3486150" cy="72771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743075">
                  <a:extLst>
                    <a:ext uri="{9D8B030D-6E8A-4147-A177-3AD203B41FA5}">
                      <a16:colId xmlns:a16="http://schemas.microsoft.com/office/drawing/2014/main" val="1714931766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944994111"/>
                    </a:ext>
                  </a:extLst>
                </a:gridCol>
              </a:tblGrid>
              <a:tr h="259915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Unit Cost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  $ 1.75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947602"/>
                  </a:ext>
                </a:extLst>
              </a:tr>
              <a:tr h="361950"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Case Cost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  <a:buNone/>
                      </a:pPr>
                      <a:r>
                        <a:rPr lang="en-US" sz="1800" b="1" i="0" dirty="0">
                          <a:solidFill>
                            <a:srgbClr val="7030A0"/>
                          </a:solidFill>
                          <a:effectLst/>
                          <a:latin typeface="DINNeuzeitGroteskW01-Bold" panose="020B0902020203020204"/>
                        </a:rPr>
                        <a:t>$ 84.00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latin typeface="DINNeuzeitGroteskW01-Bold" panose="020B0902020203020204"/>
                      </a:endParaRPr>
                    </a:p>
                  </a:txBody>
                  <a:tcPr>
                    <a:lnL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143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145608"/>
                  </a:ext>
                </a:extLst>
              </a:tr>
            </a:tbl>
          </a:graphicData>
        </a:graphic>
      </p:graphicFrame>
      <p:pic>
        <p:nvPicPr>
          <p:cNvPr id="8" name="Picture 7" descr="A shelf with candy on it&#10;&#10;AI-generated content may be incorrect.">
            <a:extLst>
              <a:ext uri="{FF2B5EF4-FFF2-40B4-BE49-F238E27FC236}">
                <a16:creationId xmlns:a16="http://schemas.microsoft.com/office/drawing/2014/main" id="{6E22BDA5-82B5-BAEC-079A-16DE3C7531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17492" y="1371600"/>
            <a:ext cx="4682886" cy="749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22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1c87b3-3aeb-4373-af1b-2778166e772a" xsi:nil="true"/>
    <lcf76f155ced4ddcb4097134ff3c332f xmlns="b690b8a6-6df3-4c9f-95ef-7b557beb7df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E7801189FDC42A4599F3DD5073BBA" ma:contentTypeVersion="19" ma:contentTypeDescription="Create a new document." ma:contentTypeScope="" ma:versionID="1da1ef4dd626fc3053d8565f6a5dc7cf">
  <xsd:schema xmlns:xsd="http://www.w3.org/2001/XMLSchema" xmlns:xs="http://www.w3.org/2001/XMLSchema" xmlns:p="http://schemas.microsoft.com/office/2006/metadata/properties" xmlns:ns2="b690b8a6-6df3-4c9f-95ef-7b557beb7df7" xmlns:ns3="9b1c87b3-3aeb-4373-af1b-2778166e772a" targetNamespace="http://schemas.microsoft.com/office/2006/metadata/properties" ma:root="true" ma:fieldsID="d00af0ffe127f419f529c19f23dfaf33" ns2:_="" ns3:_="">
    <xsd:import namespace="b690b8a6-6df3-4c9f-95ef-7b557beb7df7"/>
    <xsd:import namespace="9b1c87b3-3aeb-4373-af1b-2778166e77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0b8a6-6df3-4c9f-95ef-7b557beb7d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6fa781-0cdd-4ceb-bf8a-37ee11ff83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c87b3-3aeb-4373-af1b-2778166e772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a22340-c9d4-48a1-9659-63bc1a54accf}" ma:internalName="TaxCatchAll" ma:showField="CatchAllData" ma:web="9b1c87b3-3aeb-4373-af1b-2778166e77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22448E-BF3B-453C-AEAB-34FEC44B29BD}">
  <ds:schemaRefs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9b1c87b3-3aeb-4373-af1b-2778166e772a"/>
    <ds:schemaRef ds:uri="http://schemas.openxmlformats.org/package/2006/metadata/core-properties"/>
    <ds:schemaRef ds:uri="http://schemas.microsoft.com/office/2006/documentManagement/types"/>
    <ds:schemaRef ds:uri="b690b8a6-6df3-4c9f-95ef-7b557beb7df7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8351FE2-5460-464D-9B03-360644A6CB0E}"/>
</file>

<file path=customXml/itemProps3.xml><?xml version="1.0" encoding="utf-8"?>
<ds:datastoreItem xmlns:ds="http://schemas.openxmlformats.org/officeDocument/2006/customXml" ds:itemID="{E608DD9C-6461-4060-8C0E-647795B34B8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7704</TotalTime>
  <Words>77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 Narrow</vt:lpstr>
      <vt:lpstr>Arial</vt:lpstr>
      <vt:lpstr>Calibri</vt:lpstr>
      <vt:lpstr>DIN Alternate</vt:lpstr>
      <vt:lpstr>DINNeuzeitGroteskLTW01-Lt</vt:lpstr>
      <vt:lpstr>DINNeuzeitGroteskW01-Bold</vt:lpstr>
      <vt:lpstr>Office Theme</vt:lpstr>
      <vt:lpstr>PowerPoint Presentation</vt:lpstr>
    </vt:vector>
  </TitlesOfParts>
  <Company>Instinct Creative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Simonis</dc:creator>
  <cp:lastModifiedBy>Heidi Schuster</cp:lastModifiedBy>
  <cp:revision>49</cp:revision>
  <cp:lastPrinted>2025-05-30T14:37:45Z</cp:lastPrinted>
  <dcterms:created xsi:type="dcterms:W3CDTF">2013-05-15T15:09:44Z</dcterms:created>
  <dcterms:modified xsi:type="dcterms:W3CDTF">2025-11-17T20:20:22Z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0x0101003E4E7801189FDC42A4599F3DD5073BBA</vt:lpwstr>
  </property>
  <property fmtid="{D5CDD505-2E9C-101B-9397-08002B2CF9AE}" pid="3" name="MediaServiceImageTags">
    <vt:lpwstr/>
  </property>
</Properties>
</file>