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4C675-759B-4E75-B445-5EBC593C2732}" v="4" dt="2025-07-22T19:30:4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A883BF9D-4E5A-4DA2-92A1-4854635EB495}"/>
    <pc:docChg chg="delSld">
      <pc:chgData name="Heidi Schuster" userId="8e6f0f36-aafb-4475-a2b2-fa1a541ae7dd" providerId="ADAL" clId="{A883BF9D-4E5A-4DA2-92A1-4854635EB495}" dt="2025-07-15T21:46:13.098" v="0" actId="2696"/>
      <pc:docMkLst>
        <pc:docMk/>
      </pc:docMkLst>
      <pc:sldChg chg="del">
        <pc:chgData name="Heidi Schuster" userId="8e6f0f36-aafb-4475-a2b2-fa1a541ae7dd" providerId="ADAL" clId="{A883BF9D-4E5A-4DA2-92A1-4854635EB495}" dt="2025-07-15T21:46:13.098" v="0" actId="2696"/>
        <pc:sldMkLst>
          <pc:docMk/>
          <pc:sldMk cId="639265230" sldId="257"/>
        </pc:sldMkLst>
      </pc:sldChg>
      <pc:sldChg chg="del">
        <pc:chgData name="Heidi Schuster" userId="8e6f0f36-aafb-4475-a2b2-fa1a541ae7dd" providerId="ADAL" clId="{A883BF9D-4E5A-4DA2-92A1-4854635EB495}" dt="2025-07-15T21:46:13.098" v="0" actId="2696"/>
        <pc:sldMkLst>
          <pc:docMk/>
          <pc:sldMk cId="1023576535" sldId="258"/>
        </pc:sldMkLst>
      </pc:sldChg>
      <pc:sldChg chg="del">
        <pc:chgData name="Heidi Schuster" userId="8e6f0f36-aafb-4475-a2b2-fa1a541ae7dd" providerId="ADAL" clId="{A883BF9D-4E5A-4DA2-92A1-4854635EB495}" dt="2025-07-15T21:46:13.098" v="0" actId="2696"/>
        <pc:sldMkLst>
          <pc:docMk/>
          <pc:sldMk cId="3199242518" sldId="259"/>
        </pc:sldMkLst>
      </pc:sldChg>
    </pc:docChg>
  </pc:docChgLst>
  <pc:docChgLst>
    <pc:chgData name="Jessica Griggs" userId="b2ef48a0-5329-4e75-a3aa-51a562ba2b87" providerId="ADAL" clId="{3F14C675-759B-4E75-B445-5EBC593C2732}"/>
    <pc:docChg chg="custSel modSld">
      <pc:chgData name="Jessica Griggs" userId="b2ef48a0-5329-4e75-a3aa-51a562ba2b87" providerId="ADAL" clId="{3F14C675-759B-4E75-B445-5EBC593C2732}" dt="2025-07-22T19:30:47.956" v="28" actId="478"/>
      <pc:docMkLst>
        <pc:docMk/>
      </pc:docMkLst>
      <pc:sldChg chg="addSp delSp modSp mod">
        <pc:chgData name="Jessica Griggs" userId="b2ef48a0-5329-4e75-a3aa-51a562ba2b87" providerId="ADAL" clId="{3F14C675-759B-4E75-B445-5EBC593C2732}" dt="2025-07-22T19:30:47.956" v="28" actId="478"/>
        <pc:sldMkLst>
          <pc:docMk/>
          <pc:sldMk cId="2639182025" sldId="260"/>
        </pc:sldMkLst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4" creationId="{372CCF20-7CEF-2C93-6829-D0972B0D1EDB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5" creationId="{A6FF7679-13C3-2CD0-46AF-DDD2F1E30EC1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6" creationId="{DE42D449-A5F0-4BCF-F4B9-4D80DC167E5D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7" creationId="{C0EA01C5-6BE9-A63C-D126-00745F61F503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8" creationId="{3566D322-12A2-D399-60B4-A146F491C961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9" creationId="{F77CF29E-964E-FEE4-DBFB-66942115BC1A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10" creationId="{47286FBB-061C-6042-B7B2-D7C7F0CB0038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13" creationId="{1AA36BDF-6231-B711-F699-7AABF735DD33}"/>
          </ac:spMkLst>
        </pc:spChg>
        <pc:spChg chg="add del mod">
          <ac:chgData name="Jessica Griggs" userId="b2ef48a0-5329-4e75-a3aa-51a562ba2b87" providerId="ADAL" clId="{3F14C675-759B-4E75-B445-5EBC593C2732}" dt="2025-07-22T19:30:47.956" v="28" actId="478"/>
          <ac:spMkLst>
            <pc:docMk/>
            <pc:sldMk cId="2639182025" sldId="260"/>
            <ac:spMk id="14" creationId="{4A22C4C3-F16C-4A45-EAA3-6EC85DC3BC46}"/>
          </ac:spMkLst>
        </pc:spChg>
        <pc:picChg chg="del mod">
          <ac:chgData name="Jessica Griggs" userId="b2ef48a0-5329-4e75-a3aa-51a562ba2b87" providerId="ADAL" clId="{3F14C675-759B-4E75-B445-5EBC593C2732}" dt="2025-07-22T19:30:47.956" v="28" actId="478"/>
          <ac:picMkLst>
            <pc:docMk/>
            <pc:sldMk cId="2639182025" sldId="260"/>
            <ac:picMk id="12" creationId="{84148E32-6744-437C-8B70-68AC714112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18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63A371-E56E-4200-98B2-A2E08356C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E17B8F-687D-4015-81B1-FD6789957935}"/>
</file>

<file path=customXml/itemProps3.xml><?xml version="1.0" encoding="utf-8"?>
<ds:datastoreItem xmlns:ds="http://schemas.openxmlformats.org/officeDocument/2006/customXml" ds:itemID="{9A7298AA-1412-4E9C-9302-C9D521EEA492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Jessica Griggs</cp:lastModifiedBy>
  <cp:revision>2</cp:revision>
  <cp:lastPrinted>2025-07-15T21:04:58Z</cp:lastPrinted>
  <dcterms:created xsi:type="dcterms:W3CDTF">2025-07-14T20:50:09Z</dcterms:created>
  <dcterms:modified xsi:type="dcterms:W3CDTF">2025-07-22T19:30:54Z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