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B84"/>
    <a:srgbClr val="3141BF"/>
    <a:srgbClr val="4FB9E3"/>
    <a:srgbClr val="51A6D4"/>
    <a:srgbClr val="51A7D4"/>
    <a:srgbClr val="3CA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461BA0-140A-4596-B198-DA20C7DDEF59}" v="5" dt="2025-10-24T21:38:55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301"/>
  </p:normalViewPr>
  <p:slideViewPr>
    <p:cSldViewPr snapToObjects="1">
      <p:cViewPr varScale="1">
        <p:scale>
          <a:sx n="80" d="100"/>
          <a:sy n="80" d="100"/>
        </p:scale>
        <p:origin x="300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custSel modSld">
      <pc:chgData name="Heidi Schuster" userId="8e6f0f36-aafb-4475-a2b2-fa1a541ae7dd" providerId="ADAL" clId="{3DD2A550-11FB-4FCD-B10C-C212F1C96168}" dt="2025-10-24T21:39:45.982" v="55" actId="1076"/>
      <pc:docMkLst>
        <pc:docMk/>
      </pc:docMkLst>
      <pc:sldChg chg="addSp delSp modSp mod">
        <pc:chgData name="Heidi Schuster" userId="8e6f0f36-aafb-4475-a2b2-fa1a541ae7dd" providerId="ADAL" clId="{3DD2A550-11FB-4FCD-B10C-C212F1C96168}" dt="2025-10-24T21:39:45.982" v="55" actId="1076"/>
        <pc:sldMkLst>
          <pc:docMk/>
          <pc:sldMk cId="2319222699" sldId="257"/>
        </pc:sldMkLst>
        <pc:spChg chg="mod">
          <ac:chgData name="Heidi Schuster" userId="8e6f0f36-aafb-4475-a2b2-fa1a541ae7dd" providerId="ADAL" clId="{3DD2A550-11FB-4FCD-B10C-C212F1C96168}" dt="2025-10-24T21:39:45.982" v="55" actId="1076"/>
          <ac:spMkLst>
            <pc:docMk/>
            <pc:sldMk cId="2319222699" sldId="257"/>
            <ac:spMk id="4" creationId="{41DFD23F-12BA-5E46-3AA4-6390C846AA0D}"/>
          </ac:spMkLst>
        </pc:spChg>
        <pc:spChg chg="del mod">
          <ac:chgData name="Heidi Schuster" userId="8e6f0f36-aafb-4475-a2b2-fa1a541ae7dd" providerId="ADAL" clId="{3DD2A550-11FB-4FCD-B10C-C212F1C96168}" dt="2025-10-24T21:38:46.527" v="37" actId="21"/>
          <ac:spMkLst>
            <pc:docMk/>
            <pc:sldMk cId="2319222699" sldId="257"/>
            <ac:spMk id="7" creationId="{06D6283E-5C27-4D8F-DB6B-CE00EF2159C1}"/>
          </ac:spMkLst>
        </pc:spChg>
        <pc:spChg chg="mod">
          <ac:chgData name="Heidi Schuster" userId="8e6f0f36-aafb-4475-a2b2-fa1a541ae7dd" providerId="ADAL" clId="{3DD2A550-11FB-4FCD-B10C-C212F1C96168}" dt="2025-10-24T21:38:21.775" v="33" actId="207"/>
          <ac:spMkLst>
            <pc:docMk/>
            <pc:sldMk cId="2319222699" sldId="257"/>
            <ac:spMk id="8" creationId="{DEEBFABE-1669-4AED-3D04-B91C00EC3107}"/>
          </ac:spMkLst>
        </pc:spChg>
        <pc:spChg chg="del mod">
          <ac:chgData name="Heidi Schuster" userId="8e6f0f36-aafb-4475-a2b2-fa1a541ae7dd" providerId="ADAL" clId="{3DD2A550-11FB-4FCD-B10C-C212F1C96168}" dt="2025-10-24T21:38:39.624" v="35" actId="21"/>
          <ac:spMkLst>
            <pc:docMk/>
            <pc:sldMk cId="2319222699" sldId="257"/>
            <ac:spMk id="9" creationId="{B432A658-309C-CCFF-7A4A-084752E85FCF}"/>
          </ac:spMkLst>
        </pc:spChg>
        <pc:spChg chg="del">
          <ac:chgData name="Heidi Schuster" userId="8e6f0f36-aafb-4475-a2b2-fa1a541ae7dd" providerId="ADAL" clId="{3DD2A550-11FB-4FCD-B10C-C212F1C96168}" dt="2025-10-24T21:38:55.689" v="39" actId="21"/>
          <ac:spMkLst>
            <pc:docMk/>
            <pc:sldMk cId="2319222699" sldId="257"/>
            <ac:spMk id="10" creationId="{A3BF72DF-CFEB-F972-7481-3E8D6BD8C73E}"/>
          </ac:spMkLst>
        </pc:spChg>
        <pc:spChg chg="add mod">
          <ac:chgData name="Heidi Schuster" userId="8e6f0f36-aafb-4475-a2b2-fa1a541ae7dd" providerId="ADAL" clId="{3DD2A550-11FB-4FCD-B10C-C212F1C96168}" dt="2025-10-24T21:39:43.740" v="54" actId="1076"/>
          <ac:spMkLst>
            <pc:docMk/>
            <pc:sldMk cId="2319222699" sldId="257"/>
            <ac:spMk id="11" creationId="{88AD0659-FA85-8A5F-2451-614139080605}"/>
          </ac:spMkLst>
        </pc:spChg>
        <pc:graphicFrameChg chg="add mod">
          <ac:chgData name="Heidi Schuster" userId="8e6f0f36-aafb-4475-a2b2-fa1a541ae7dd" providerId="ADAL" clId="{3DD2A550-11FB-4FCD-B10C-C212F1C96168}" dt="2025-10-24T21:39:40.941" v="53" actId="1076"/>
          <ac:graphicFrameMkLst>
            <pc:docMk/>
            <pc:sldMk cId="2319222699" sldId="257"/>
            <ac:graphicFrameMk id="12" creationId="{DF7EB63F-0289-6C13-A16B-D6AED30BF8FC}"/>
          </ac:graphicFrameMkLst>
        </pc:graphicFrameChg>
        <pc:picChg chg="mod">
          <ac:chgData name="Heidi Schuster" userId="8e6f0f36-aafb-4475-a2b2-fa1a541ae7dd" providerId="ADAL" clId="{3DD2A550-11FB-4FCD-B10C-C212F1C96168}" dt="2025-10-24T21:39:23.237" v="48" actId="1076"/>
          <ac:picMkLst>
            <pc:docMk/>
            <pc:sldMk cId="2319222699" sldId="257"/>
            <ac:picMk id="19" creationId="{684AED77-1477-1F8A-942A-E7714A291C3E}"/>
          </ac:picMkLst>
        </pc:picChg>
        <pc:picChg chg="mod">
          <ac:chgData name="Heidi Schuster" userId="8e6f0f36-aafb-4475-a2b2-fa1a541ae7dd" providerId="ADAL" clId="{3DD2A550-11FB-4FCD-B10C-C212F1C96168}" dt="2025-10-24T21:39:21.141" v="47" actId="1076"/>
          <ac:picMkLst>
            <pc:docMk/>
            <pc:sldMk cId="2319222699" sldId="257"/>
            <ac:picMk id="23" creationId="{38EFE6F0-1F44-80F3-DE6A-19976D63D2EF}"/>
          </ac:picMkLst>
        </pc:picChg>
        <pc:picChg chg="mod">
          <ac:chgData name="Heidi Schuster" userId="8e6f0f36-aafb-4475-a2b2-fa1a541ae7dd" providerId="ADAL" clId="{3DD2A550-11FB-4FCD-B10C-C212F1C96168}" dt="2025-10-24T21:39:36.684" v="52" actId="1076"/>
          <ac:picMkLst>
            <pc:docMk/>
            <pc:sldMk cId="2319222699" sldId="257"/>
            <ac:picMk id="25" creationId="{F06046B1-6413-5C14-73B5-2DA5E55AE32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BBFA02A-3CB0-4842-9FC4-D208A37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77249C-DC5E-47B2-888C-51AB92E74D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D7746FD-B712-4E37-837B-6B5BA37304B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83809D3-E37C-4F12-A3B1-A0C2A2711E4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900D077-944D-42BA-816B-981D5E7D4F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C2622D-8522-4140-BB1C-88DFB9E10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07EAF17-C574-47AA-B21E-CE3B7F673B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44661E-0C2A-411C-BC79-B66BD59481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0703357-74C7-4ED8-9B57-579BD317C76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6D9D3E2-EEE1-4F78-883E-5FD8788A3E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1EECF5D-E761-4C77-92EA-E611F314E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81ED29-E4B4-44F0-B866-74CD5BCF26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2009B134-BF69-4646-A96A-B979F4CC4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5F7047-D96C-4457-AF0C-E2EF3FDC0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4EE0-B738-46F1-9946-61D800D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36E-EDBD-45EC-A047-AA71DC708CD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7DAC-A080-428D-AB27-69A75D24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7426A-C4E3-4538-A3E6-60C8D6D1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49C4-1DB5-4D13-9BAD-5294CAF42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2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631F-836A-45D1-B0C3-F3C04B23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7027-F6BB-49B3-9F56-C5FD002E0D38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7700-767A-4698-B9D2-013EBA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9A71-AEFD-40DC-AE0C-ED3FAE98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43AF-1D43-4EB3-84A0-4595DEF05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B362-55CD-4762-9E83-B8B69F12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831-9770-4F10-88A3-E8AA510FAC9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4EDF-485F-4D48-8152-68E98E00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24F7-3E48-426B-B15F-26602EB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A68-EC02-4232-A3A6-C914AD02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5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CCF-FFEC-4791-B454-C526C94D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E3DA-88A4-424A-9BB8-02A8FEF7B0D4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B2-0C1A-43B6-BB90-00363871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DC85-5025-439D-8B04-3F66AFE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26A9-C491-4FCD-BF16-E600445C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41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CCA1-3A24-493F-A676-BA11CAAB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85B9-AB72-4594-9C45-09596926EC2B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369-952C-4556-B094-B517182E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7E6D-E4A6-4689-9962-AF53CB85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1146-1E74-4C65-A8AD-0EB7AAB92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8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15465-DAE1-4560-B225-76195339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E5C9-3B6D-480C-8E5F-92C9E1ABBD1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9902B-83B8-4E2A-8FE9-F9BBBB56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6C67EF-528C-49AE-B36C-9BC25BDB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855-2497-4A54-BD7F-3608950A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570E3-5CEB-4A9D-9A8D-24E2EFA0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10794-27BF-4177-9567-EAD65CDE61B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BCA495-6912-4437-8BDF-73D1E4F9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BDFDE1-0567-41E8-BCEF-0351553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6F81-D3AB-47BE-9E63-B5B2190A1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941510-0A58-4CD6-8A56-99FF7D85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D838-6F49-4BE0-B5AE-6C0A9B15D46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373B-C841-42F6-9FF9-DD557B9A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AB0-BA81-437F-98D8-15F123B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8394-5DA8-4F96-B00D-3E30AB8F5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8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61E56-4FB9-4075-ABB1-2465754F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2FD8-0C61-4F6E-91E9-0D807C7A2D89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983D1-F2E9-42C2-A833-5ABFF40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E74289-6819-408B-B3C8-654E98E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2C61-6ACE-4834-A20B-550206984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5A7D2-A5DF-4042-AEDD-53A97768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9871-8CA6-486A-9EFF-7A93AD04F35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22E45-BB89-4456-8B5E-B7065C04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29E10-2629-4F9C-8DA0-2BC1C2F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DB25-B1D2-4497-ADC9-CD3E5602A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8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D1EC-4FD0-45A3-BB39-4FF976BC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FF69-0D61-4239-BCC5-C4A470A93B0E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A95DB-4472-43E2-91C9-8BF92C3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ACBD4-6062-47B5-A606-A4A57DF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BF67-615F-481D-B40C-F861EF62A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30F42-7482-4CA4-81BA-E415B7C71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764EA-8060-4053-A630-20F8A328C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0C61-7EDE-4AE4-80C1-4FFB08A5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2016C8-6A98-4168-8E18-78E512B06935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2561-88ED-4139-B48B-41B154B2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2A9E-AB40-462E-8165-902807E24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3745E9-0FAC-4346-9DD1-801B9172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cartoon of a pink monster&#10;&#10;AI-generated content may be incorrect.">
            <a:extLst>
              <a:ext uri="{FF2B5EF4-FFF2-40B4-BE49-F238E27FC236}">
                <a16:creationId xmlns:a16="http://schemas.microsoft.com/office/drawing/2014/main" id="{D7140430-3930-DB69-B8A7-23AE6B8D00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1379" y="304801"/>
            <a:ext cx="762000" cy="733063"/>
          </a:xfrm>
          <a:prstGeom prst="rect">
            <a:avLst/>
          </a:prstGeom>
        </p:spPr>
      </p:pic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495B233-12B2-4B87-3893-762FE9AEAA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1400" y="304801"/>
            <a:ext cx="2805269" cy="444320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AA51C8B1-3EEF-1857-7436-E43CB70E63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86200" y="688724"/>
            <a:ext cx="2118359" cy="493680"/>
          </a:xfrm>
          <a:prstGeom prst="rect">
            <a:avLst/>
          </a:prstGeom>
        </p:spPr>
      </p:pic>
      <p:pic>
        <p:nvPicPr>
          <p:cNvPr id="8" name="Picture 7" descr="A black and green and white background&#10;&#10;AI-generated content may be incorrect.">
            <a:extLst>
              <a:ext uri="{FF2B5EF4-FFF2-40B4-BE49-F238E27FC236}">
                <a16:creationId xmlns:a16="http://schemas.microsoft.com/office/drawing/2014/main" id="{A6BA1D04-BFDE-2694-5AC8-5C8828351E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925"/>
            <a:ext cx="3199290" cy="9143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7136E-7A4C-8A9D-C7F4-5053724EAED5}"/>
              </a:ext>
            </a:extLst>
          </p:cNvPr>
          <p:cNvSpPr txBox="1"/>
          <p:nvPr userDrawn="1"/>
        </p:nvSpPr>
        <p:spPr>
          <a:xfrm>
            <a:off x="2057400" y="8668321"/>
            <a:ext cx="4648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10555 W PARNELL AVE, SUITE 1, HALES CORNERS,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WI  </a:t>
            </a:r>
            <a:r>
              <a:rPr kumimoji="0" lang="en-US" sz="1050" b="0" i="0" u="none" strike="noStrike" kern="1100" cap="none" spc="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53130</a:t>
            </a: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414.858.9282         WWW.FACETWISTERS.COM</a:t>
            </a:r>
          </a:p>
        </p:txBody>
      </p:sp>
      <p:pic>
        <p:nvPicPr>
          <p:cNvPr id="10" name="Picture 9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E00567F3-EB8F-0C13-4C83-166AC4D9E1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8337" y="8735193"/>
            <a:ext cx="1141296" cy="281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C558B37-1BCC-FB51-0449-0F45CDB1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29600"/>
            <a:ext cx="441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3DA47-5C3D-9705-7137-5C8339DF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0" y="8305800"/>
            <a:ext cx="441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EEBFABE-1669-4AED-3D04-B91C00EC3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338" y="1267591"/>
            <a:ext cx="42481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SOUR TONGUE SLIME™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BLUE RASPBERRY &amp; CHERRY 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6/24 </a:t>
            </a:r>
            <a:r>
              <a:rPr lang="en-US" alt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ct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 Case</a:t>
            </a:r>
          </a:p>
        </p:txBody>
      </p:sp>
      <p:pic>
        <p:nvPicPr>
          <p:cNvPr id="19" name="Picture 18" descr="A blue slime in a plastic package&#10;&#10;Description automatically generated with low confidence">
            <a:extLst>
              <a:ext uri="{FF2B5EF4-FFF2-40B4-BE49-F238E27FC236}">
                <a16:creationId xmlns:a16="http://schemas.microsoft.com/office/drawing/2014/main" id="{684AED77-1477-1F8A-942A-E7714A29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988" y="5137373"/>
            <a:ext cx="2271086" cy="3554707"/>
          </a:xfrm>
          <a:prstGeom prst="rect">
            <a:avLst/>
          </a:prstGeom>
        </p:spPr>
      </p:pic>
      <p:pic>
        <p:nvPicPr>
          <p:cNvPr id="23" name="Picture 22" descr="A picture containing text, red, food&#10;&#10;Description automatically generated">
            <a:extLst>
              <a:ext uri="{FF2B5EF4-FFF2-40B4-BE49-F238E27FC236}">
                <a16:creationId xmlns:a16="http://schemas.microsoft.com/office/drawing/2014/main" id="{38EFE6F0-1F44-80F3-DE6A-19976D63D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998" y="2433942"/>
            <a:ext cx="2333076" cy="3393566"/>
          </a:xfrm>
          <a:prstGeom prst="rect">
            <a:avLst/>
          </a:prstGeom>
        </p:spPr>
      </p:pic>
      <p:pic>
        <p:nvPicPr>
          <p:cNvPr id="24" name="Picture 23" descr="A display of colorful gums&#10;&#10;Description automatically generated">
            <a:extLst>
              <a:ext uri="{FF2B5EF4-FFF2-40B4-BE49-F238E27FC236}">
                <a16:creationId xmlns:a16="http://schemas.microsoft.com/office/drawing/2014/main" id="{4A2FFD8E-ED7E-6612-94D6-02D66288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595" y="3815332"/>
            <a:ext cx="3554695" cy="2843756"/>
          </a:xfrm>
          <a:prstGeom prst="rect">
            <a:avLst/>
          </a:prstGeom>
        </p:spPr>
      </p:pic>
      <p:pic>
        <p:nvPicPr>
          <p:cNvPr id="25" name="Picture 24" descr="A child with pigtails wearing sunglasses and eating a blue popsicle&#10;&#10;Description automatically generated">
            <a:extLst>
              <a:ext uri="{FF2B5EF4-FFF2-40B4-BE49-F238E27FC236}">
                <a16:creationId xmlns:a16="http://schemas.microsoft.com/office/drawing/2014/main" id="{F06046B1-6413-5C14-73B5-2DA5E55AE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73" y="6601646"/>
            <a:ext cx="1250256" cy="127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FD23F-12BA-5E46-3AA4-6390C846AA0D}"/>
              </a:ext>
            </a:extLst>
          </p:cNvPr>
          <p:cNvSpPr txBox="1"/>
          <p:nvPr/>
        </p:nvSpPr>
        <p:spPr>
          <a:xfrm>
            <a:off x="3048326" y="2741844"/>
            <a:ext cx="167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DINNeuzeitGroteskLTW01-Lt" panose="020B0502020203020204" pitchFamily="34" charset="0"/>
                <a:cs typeface="Arial" panose="020B0604020202020204" pitchFamily="34" charset="0"/>
              </a:rPr>
              <a:t>Item #:  16010 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9A4F5E-7D8E-12C7-FAE7-1083F1141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170458"/>
              </p:ext>
            </p:extLst>
          </p:nvPr>
        </p:nvGraphicFramePr>
        <p:xfrm>
          <a:off x="2156762" y="6807949"/>
          <a:ext cx="2972599" cy="632198"/>
        </p:xfrm>
        <a:graphic>
          <a:graphicData uri="http://schemas.openxmlformats.org/drawingml/2006/table">
            <a:tbl>
              <a:tblPr/>
              <a:tblGrid>
                <a:gridCol w="1905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UNIT UPC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12153"/>
                  </a:ext>
                </a:extLst>
              </a:tr>
              <a:tr h="2139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Blue Raspberry  Flavor Tongue Slime™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7-93216-16030-8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Cherry Flavor Tongue Slime™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7-93216-16030-8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2A25E7-1631-869C-114E-064CB79C1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459289"/>
              </p:ext>
            </p:extLst>
          </p:nvPr>
        </p:nvGraphicFramePr>
        <p:xfrm>
          <a:off x="2142623" y="7590759"/>
          <a:ext cx="3000876" cy="901974"/>
        </p:xfrm>
        <a:graphic>
          <a:graphicData uri="http://schemas.openxmlformats.org/drawingml/2006/table">
            <a:tbl>
              <a:tblPr/>
              <a:tblGrid>
                <a:gridCol w="1171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259">
                  <a:extLst>
                    <a:ext uri="{9D8B030D-6E8A-4147-A177-3AD203B41FA5}">
                      <a16:colId xmlns:a16="http://schemas.microsoft.com/office/drawing/2014/main" val="2383694273"/>
                    </a:ext>
                  </a:extLst>
                </a:gridCol>
              </a:tblGrid>
              <a:tr h="2331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GTIN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007-93216-16010-0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Dimensions 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17.67” L x 17.51” W x 6.88” H</a:t>
                      </a:r>
                      <a:endParaRPr kumimoji="0" lang="en-US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ea typeface="ＭＳ Ｐゴシック" pitchFamily="34" charset="-128"/>
                        <a:cs typeface="+mn-cs"/>
                      </a:endParaRP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8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Weight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20.4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lbs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Cube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1.23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AD0659-FA85-8A5F-2451-614139080605}"/>
              </a:ext>
            </a:extLst>
          </p:cNvPr>
          <p:cNvSpPr txBox="1"/>
          <p:nvPr/>
        </p:nvSpPr>
        <p:spPr>
          <a:xfrm>
            <a:off x="2228831" y="3469005"/>
            <a:ext cx="3315063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Sour liquid gel candy in a squeezable tongue shaped dispenser. Available in a combo display of </a:t>
            </a:r>
            <a:r>
              <a:rPr lang="en-US" sz="1600" b="1" i="1" dirty="0">
                <a:solidFill>
                  <a:srgbClr val="24A7DE"/>
                </a:solidFill>
                <a:latin typeface="DINNeuzeitGroteskW01-Bold" panose="020B0902020203020204"/>
                <a:ea typeface="ＭＳ Ｐゴシック"/>
              </a:rPr>
              <a:t>Blue Raspberry</a:t>
            </a:r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 + </a:t>
            </a:r>
            <a:r>
              <a:rPr lang="en-US" sz="1600" b="1" i="1" dirty="0">
                <a:solidFill>
                  <a:srgbClr val="DE2C36"/>
                </a:solidFill>
                <a:latin typeface="DINNeuzeitGroteskW01-Bold" panose="020B0902020203020204"/>
                <a:ea typeface="ＭＳ Ｐゴシック"/>
              </a:rPr>
              <a:t>Cherry</a:t>
            </a:r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 flavors.</a:t>
            </a:r>
            <a:r>
              <a:rPr lang="en-US" sz="1600" b="1" i="1" dirty="0">
                <a:solidFill>
                  <a:srgbClr val="E91C6F"/>
                </a:solidFill>
                <a:latin typeface="DINNeuzeitGroteskW01-Bold" panose="020B0902020203020204"/>
                <a:ea typeface="ＭＳ Ｐゴシック"/>
              </a:rPr>
              <a:t> </a:t>
            </a:r>
            <a:endParaRPr lang="en-US" sz="1600" b="1" i="1" dirty="0">
              <a:latin typeface="DINNeuzeitGroteskW01-Bold" panose="020B090202020302020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F7EB63F-0289-6C13-A16B-D6AED30BF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516640"/>
              </p:ext>
            </p:extLst>
          </p:nvPr>
        </p:nvGraphicFramePr>
        <p:xfrm>
          <a:off x="2143288" y="5384830"/>
          <a:ext cx="3486150" cy="8039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3309015600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3930336003"/>
                    </a:ext>
                  </a:extLst>
                </a:gridCol>
              </a:tblGrid>
              <a:tr h="44006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Unit Cost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    $ 1.37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74097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Case Cost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$ 197.28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905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22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A1252F-C890-41CA-970A-E4C128B05A4A}"/>
</file>

<file path=customXml/itemProps2.xml><?xml version="1.0" encoding="utf-8"?>
<ds:datastoreItem xmlns:ds="http://schemas.openxmlformats.org/officeDocument/2006/customXml" ds:itemID="{0F22448E-BF3B-453C-AEAB-34FEC44B29BD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9b1c87b3-3aeb-4373-af1b-2778166e772a"/>
    <ds:schemaRef ds:uri="http://schemas.openxmlformats.org/package/2006/metadata/core-properties"/>
    <ds:schemaRef ds:uri="http://schemas.microsoft.com/office/2006/documentManagement/types"/>
    <ds:schemaRef ds:uri="b690b8a6-6df3-4c9f-95ef-7b557beb7df7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08DD9C-6461-4060-8C0E-647795B34B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6831</TotalTime>
  <Words>85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 Display</vt:lpstr>
      <vt:lpstr>Arial</vt:lpstr>
      <vt:lpstr>Calibri</vt:lpstr>
      <vt:lpstr>DIN Alternate</vt:lpstr>
      <vt:lpstr>DINNeuzeitGroteskLTW01-Lt</vt:lpstr>
      <vt:lpstr>DINNeuzeitGroteskW01-Bold</vt:lpstr>
      <vt:lpstr>Office Theme</vt:lpstr>
      <vt:lpstr>PowerPoint Presentation</vt:lpstr>
    </vt:vector>
  </TitlesOfParts>
  <Company>Instinct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Simonis</dc:creator>
  <cp:lastModifiedBy>Heidi Schuster</cp:lastModifiedBy>
  <cp:revision>47</cp:revision>
  <cp:lastPrinted>2025-05-30T14:37:45Z</cp:lastPrinted>
  <dcterms:created xsi:type="dcterms:W3CDTF">2013-05-15T15:09:44Z</dcterms:created>
  <dcterms:modified xsi:type="dcterms:W3CDTF">2025-10-24T21:39:52Z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