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C6CE3-C874-41AD-9791-E608EA4411E2}" v="2" dt="2025-11-05T18:16:4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5F7D5EFC-6147-8612-81E9-B61910EE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02FD4-A017-FCDF-908B-4695F929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9475" y="836295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B6DCDE-1C9D-5C7C-6B72-C3748AAA3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5764"/>
              </p:ext>
            </p:extLst>
          </p:nvPr>
        </p:nvGraphicFramePr>
        <p:xfrm>
          <a:off x="2274278" y="6986796"/>
          <a:ext cx="3139933" cy="500302"/>
        </p:xfrm>
        <a:graphic>
          <a:graphicData uri="http://schemas.openxmlformats.org/drawingml/2006/table">
            <a:tbl>
              <a:tblPr/>
              <a:tblGrid>
                <a:gridCol w="173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74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Sour Candy Challenge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7-93216-18030-6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36A4D8-A772-8C15-B57E-8D71D63F3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29496"/>
              </p:ext>
            </p:extLst>
          </p:nvPr>
        </p:nvGraphicFramePr>
        <p:xfrm>
          <a:off x="2274278" y="7616916"/>
          <a:ext cx="3135922" cy="974634"/>
        </p:xfrm>
        <a:graphic>
          <a:graphicData uri="http://schemas.openxmlformats.org/drawingml/2006/table">
            <a:tbl>
              <a:tblPr/>
              <a:tblGrid>
                <a:gridCol w="119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904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3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007-93216-18010-8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11.33” L x 8.19” W x 8.74”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8.1 </a:t>
                      </a:r>
                      <a:r>
                        <a:rPr lang="en-US" sz="1100" b="0" dirty="0" err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0.47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32AFBE2-AD7F-36C3-92E7-3C8497D3A580}"/>
              </a:ext>
            </a:extLst>
          </p:cNvPr>
          <p:cNvSpPr/>
          <p:nvPr/>
        </p:nvSpPr>
        <p:spPr>
          <a:xfrm rot="20700000">
            <a:off x="4839248" y="1388729"/>
            <a:ext cx="1914731" cy="1139549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NEW!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33A49-B4E6-D0AB-61A4-A41FA2EA1B08}"/>
              </a:ext>
            </a:extLst>
          </p:cNvPr>
          <p:cNvSpPr txBox="1"/>
          <p:nvPr/>
        </p:nvSpPr>
        <p:spPr>
          <a:xfrm>
            <a:off x="3070097" y="5134140"/>
            <a:ext cx="18799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DINNeuzeitGroteskW01-Bold" panose="020B0902020203020204"/>
                <a:ea typeface="ＭＳ Ｐゴシック"/>
              </a:rPr>
              <a:t>Item #18010</a:t>
            </a:r>
          </a:p>
          <a:p>
            <a:r>
              <a:rPr lang="en-US" b="1" dirty="0">
                <a:latin typeface="DINNeuzeitGroteskW01-Bold" panose="020B0902020203020204"/>
                <a:ea typeface="ＭＳ Ｐゴシック"/>
              </a:rPr>
              <a:t>1.76 oz</a:t>
            </a:r>
            <a:r>
              <a:rPr lang="en-US" dirty="0">
                <a:latin typeface="DINNeuzeitGroteskW01-Bold" panose="020B0902020203020204"/>
                <a:ea typeface="ＭＳ Ｐゴシック"/>
              </a:rPr>
              <a:t> (50g)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5F3AEE-AF7B-2AFC-4C54-43D74FFF2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932778"/>
              </p:ext>
            </p:extLst>
          </p:nvPr>
        </p:nvGraphicFramePr>
        <p:xfrm>
          <a:off x="2182276" y="5987791"/>
          <a:ext cx="3486150" cy="7232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25991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$ 1.25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$ 45.00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11" name="TextBox 5">
            <a:extLst>
              <a:ext uri="{FF2B5EF4-FFF2-40B4-BE49-F238E27FC236}">
                <a16:creationId xmlns:a16="http://schemas.microsoft.com/office/drawing/2014/main" id="{06CFB20C-704D-ACCD-B55F-A14CA66969FC}"/>
              </a:ext>
            </a:extLst>
          </p:cNvPr>
          <p:cNvSpPr txBox="1"/>
          <p:nvPr/>
        </p:nvSpPr>
        <p:spPr>
          <a:xfrm>
            <a:off x="981990" y="1411187"/>
            <a:ext cx="3968105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/>
                <a:ea typeface="ＭＳ Ｐゴシック"/>
              </a:rPr>
              <a:t>SOUR CANDY CHALLENGE</a:t>
            </a:r>
          </a:p>
          <a:p>
            <a:pPr algn="ctr">
              <a:defRPr/>
            </a:pPr>
            <a:r>
              <a:rPr lang="en-US" sz="180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6 - 6 </a:t>
            </a:r>
            <a:r>
              <a:rPr lang="en-US" sz="1800" err="1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ct</a:t>
            </a:r>
            <a:r>
              <a:rPr lang="en-US" sz="180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 Case</a:t>
            </a:r>
            <a:endParaRPr lang="en-US" sz="1800">
              <a:latin typeface="DINNeuzeitGroteskW01-Bold" panose="020B0902020203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CEAB9-C688-CDE7-A0EC-094F29DFF36D}"/>
              </a:ext>
            </a:extLst>
          </p:cNvPr>
          <p:cNvSpPr txBox="1"/>
          <p:nvPr/>
        </p:nvSpPr>
        <p:spPr>
          <a:xfrm>
            <a:off x="1605612" y="2678903"/>
            <a:ext cx="525238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Fruit-flavored candy –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DINNeuzeitGroteskW01-Bold" panose="020B0902020203020204"/>
                <a:ea typeface="ＭＳ Ｐゴシック"/>
              </a:rPr>
              <a:t>CAN YOU SURVIVE 5 LEVELS OF SOUR?</a:t>
            </a:r>
            <a:endParaRPr lang="en-US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DINNeuzeitGroteskW01-Bold" panose="020B0902020203020204"/>
            </a:endParaRPr>
          </a:p>
        </p:txBody>
      </p:sp>
      <p:pic>
        <p:nvPicPr>
          <p:cNvPr id="16" name="Picture 15" descr="A circle with different colored candies&#10;&#10;AI-generated content may be incorrect.">
            <a:extLst>
              <a:ext uri="{FF2B5EF4-FFF2-40B4-BE49-F238E27FC236}">
                <a16:creationId xmlns:a16="http://schemas.microsoft.com/office/drawing/2014/main" id="{218A845E-0710-48C6-6F57-3F4C6CE4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964" y="3402806"/>
            <a:ext cx="2663944" cy="2663944"/>
          </a:xfrm>
          <a:prstGeom prst="rect">
            <a:avLst/>
          </a:prstGeom>
        </p:spPr>
      </p:pic>
      <p:pic>
        <p:nvPicPr>
          <p:cNvPr id="17" name="Picture 16" descr="A package of candy on a black background&#10;&#10;AI-generated content may be incorrect.">
            <a:extLst>
              <a:ext uri="{FF2B5EF4-FFF2-40B4-BE49-F238E27FC236}">
                <a16:creationId xmlns:a16="http://schemas.microsoft.com/office/drawing/2014/main" id="{97AA2F11-CBB6-E800-D674-D08E8851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755" y="2448425"/>
            <a:ext cx="4302335" cy="44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36c33566a8d5e10219ca2d1542b93c75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a306f87b23fbf498ff13a791dbc5941e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184F3-734C-429E-A6C0-8591ECF3CDE9}"/>
</file>

<file path=customXml/itemProps2.xml><?xml version="1.0" encoding="utf-8"?>
<ds:datastoreItem xmlns:ds="http://schemas.openxmlformats.org/officeDocument/2006/customXml" ds:itemID="{0F22448E-BF3B-453C-AEAB-34FEC44B29BD}">
  <ds:schemaRefs>
    <ds:schemaRef ds:uri="9b1c87b3-3aeb-4373-af1b-2778166e772a"/>
    <ds:schemaRef ds:uri="b690b8a6-6df3-4c9f-95ef-7b557beb7d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68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 Display</vt:lpstr>
      <vt:lpstr>Arial</vt:lpstr>
      <vt:lpstr>Calibri</vt:lpstr>
      <vt:lpstr>DIN Alternate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lisaj@swansalescorp.com</cp:lastModifiedBy>
  <cp:revision>2</cp:revision>
  <cp:lastPrinted>2025-05-30T14:37:45Z</cp:lastPrinted>
  <dcterms:created xsi:type="dcterms:W3CDTF">2013-05-15T15:09:44Z</dcterms:created>
  <dcterms:modified xsi:type="dcterms:W3CDTF">2026-02-23T19:42:06Z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