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0" r:id="rId5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287A5-D789-47F5-AE67-51AA4EA69EB9}" v="5" dt="2025-10-26T18:05:41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custSel delSld modSld">
      <pc:chgData name="Heidi Schuster" userId="8e6f0f36-aafb-4475-a2b2-fa1a541ae7dd" providerId="ADAL" clId="{3DD2A550-11FB-4FCD-B10C-C212F1C96168}" dt="2025-10-26T18:15:27.427" v="122" actId="21"/>
      <pc:docMkLst>
        <pc:docMk/>
      </pc:docMkLst>
      <pc:sldChg chg="addSp delSp modSp del mod">
        <pc:chgData name="Heidi Schuster" userId="8e6f0f36-aafb-4475-a2b2-fa1a541ae7dd" providerId="ADAL" clId="{3DD2A550-11FB-4FCD-B10C-C212F1C96168}" dt="2025-10-24T18:28:17.274" v="94" actId="2696"/>
        <pc:sldMkLst>
          <pc:docMk/>
          <pc:sldMk cId="3199242518" sldId="259"/>
        </pc:sldMkLst>
      </pc:sldChg>
      <pc:sldChg chg="addSp delSp modSp mod">
        <pc:chgData name="Heidi Schuster" userId="8e6f0f36-aafb-4475-a2b2-fa1a541ae7dd" providerId="ADAL" clId="{3DD2A550-11FB-4FCD-B10C-C212F1C96168}" dt="2025-10-26T18:15:27.427" v="122" actId="21"/>
        <pc:sldMkLst>
          <pc:docMk/>
          <pc:sldMk cId="3034979552" sldId="260"/>
        </pc:sldMkLst>
        <pc:spChg chg="add mod">
          <ac:chgData name="Heidi Schuster" userId="8e6f0f36-aafb-4475-a2b2-fa1a541ae7dd" providerId="ADAL" clId="{3DD2A550-11FB-4FCD-B10C-C212F1C96168}" dt="2025-10-26T18:05:44.279" v="119" actId="1076"/>
          <ac:spMkLst>
            <pc:docMk/>
            <pc:sldMk cId="3034979552" sldId="260"/>
            <ac:spMk id="3" creationId="{A52BC662-D204-C7AD-6A2D-4013CE66EC08}"/>
          </ac:spMkLst>
        </pc:spChg>
        <pc:spChg chg="add mod">
          <ac:chgData name="Heidi Schuster" userId="8e6f0f36-aafb-4475-a2b2-fa1a541ae7dd" providerId="ADAL" clId="{3DD2A550-11FB-4FCD-B10C-C212F1C96168}" dt="2025-10-26T18:05:27.401" v="115" actId="1076"/>
          <ac:spMkLst>
            <pc:docMk/>
            <pc:sldMk cId="3034979552" sldId="260"/>
            <ac:spMk id="5" creationId="{D54F0096-4E9D-1A26-C2DD-7AB08C34EDB7}"/>
          </ac:spMkLst>
        </pc:spChg>
        <pc:spChg chg="add mod">
          <ac:chgData name="Heidi Schuster" userId="8e6f0f36-aafb-4475-a2b2-fa1a541ae7dd" providerId="ADAL" clId="{3DD2A550-11FB-4FCD-B10C-C212F1C96168}" dt="2025-10-26T18:05:41.219" v="118" actId="1076"/>
          <ac:spMkLst>
            <pc:docMk/>
            <pc:sldMk cId="3034979552" sldId="260"/>
            <ac:spMk id="6" creationId="{1859C66D-4285-4A0D-1A4C-69DA25B4C65B}"/>
          </ac:spMkLst>
        </pc:spChg>
        <pc:spChg chg="mod">
          <ac:chgData name="Heidi Schuster" userId="8e6f0f36-aafb-4475-a2b2-fa1a541ae7dd" providerId="ADAL" clId="{3DD2A550-11FB-4FCD-B10C-C212F1C96168}" dt="2025-10-26T18:15:23.892" v="121" actId="20577"/>
          <ac:spMkLst>
            <pc:docMk/>
            <pc:sldMk cId="3034979552" sldId="260"/>
            <ac:spMk id="7" creationId="{0AB47271-C091-0A60-4D98-7C71DA3B4A80}"/>
          </ac:spMkLst>
        </pc:spChg>
        <pc:spChg chg="del mod">
          <ac:chgData name="Heidi Schuster" userId="8e6f0f36-aafb-4475-a2b2-fa1a541ae7dd" providerId="ADAL" clId="{3DD2A550-11FB-4FCD-B10C-C212F1C96168}" dt="2025-10-26T18:15:27.427" v="122" actId="21"/>
          <ac:spMkLst>
            <pc:docMk/>
            <pc:sldMk cId="3034979552" sldId="260"/>
            <ac:spMk id="25" creationId="{189D814B-BA1B-DF58-467D-D6E369060534}"/>
          </ac:spMkLst>
        </pc:spChg>
        <pc:graphicFrameChg chg="add mod">
          <ac:chgData name="Heidi Schuster" userId="8e6f0f36-aafb-4475-a2b2-fa1a541ae7dd" providerId="ADAL" clId="{3DD2A550-11FB-4FCD-B10C-C212F1C96168}" dt="2025-10-26T18:05:32.281" v="116" actId="1076"/>
          <ac:graphicFrameMkLst>
            <pc:docMk/>
            <pc:sldMk cId="3034979552" sldId="260"/>
            <ac:graphicFrameMk id="9" creationId="{EC6C14B9-807B-7B6F-4D3E-C5B2B48CB408}"/>
          </ac:graphicFrameMkLst>
        </pc:graphicFrameChg>
        <pc:graphicFrameChg chg="mod ord">
          <ac:chgData name="Heidi Schuster" userId="8e6f0f36-aafb-4475-a2b2-fa1a541ae7dd" providerId="ADAL" clId="{3DD2A550-11FB-4FCD-B10C-C212F1C96168}" dt="2025-10-26T18:05:06.399" v="109" actId="1076"/>
          <ac:graphicFrameMkLst>
            <pc:docMk/>
            <pc:sldMk cId="3034979552" sldId="260"/>
            <ac:graphicFrameMk id="14" creationId="{9755B78E-6AFA-EC64-82A3-7788AEF087FB}"/>
          </ac:graphicFrameMkLst>
        </pc:graphicFrameChg>
        <pc:picChg chg="mod">
          <ac:chgData name="Heidi Schuster" userId="8e6f0f36-aafb-4475-a2b2-fa1a541ae7dd" providerId="ADAL" clId="{3DD2A550-11FB-4FCD-B10C-C212F1C96168}" dt="2025-10-26T18:05:22.514" v="114" actId="1076"/>
          <ac:picMkLst>
            <pc:docMk/>
            <pc:sldMk cId="3034979552" sldId="260"/>
            <ac:picMk id="11" creationId="{87F87C87-6D1E-F809-B5A9-E9B4968A4C6E}"/>
          </ac:picMkLst>
        </pc:picChg>
      </pc:sldChg>
    </pc:docChg>
  </pc:docChgLst>
  <pc:docChgLst>
    <pc:chgData name="Support" userId="S::support@schusterproducts.com::29c9d134-2304-4a44-8e7c-359b86195389" providerId="AD" clId="Web-{E69C7C59-B891-7321-892B-D0A668CC26C3}"/>
    <pc:docChg chg="addSld modSld">
      <pc:chgData name="Support" userId="S::support@schusterproducts.com::29c9d134-2304-4a44-8e7c-359b86195389" providerId="AD" clId="Web-{E69C7C59-B891-7321-892B-D0A668CC26C3}" dt="2025-10-20T19:06:22.924" v="180" actId="1076"/>
      <pc:docMkLst>
        <pc:docMk/>
      </pc:docMkLst>
      <pc:sldChg chg="addSp delSp modSp">
        <pc:chgData name="Support" userId="S::support@schusterproducts.com::29c9d134-2304-4a44-8e7c-359b86195389" providerId="AD" clId="Web-{E69C7C59-B891-7321-892B-D0A668CC26C3}" dt="2025-10-20T18:45:30.468" v="49"/>
        <pc:sldMkLst>
          <pc:docMk/>
          <pc:sldMk cId="3199242518" sldId="259"/>
        </pc:sldMkLst>
      </pc:sldChg>
      <pc:sldChg chg="addSp delSp modSp add replId">
        <pc:chgData name="Support" userId="S::support@schusterproducts.com::29c9d134-2304-4a44-8e7c-359b86195389" providerId="AD" clId="Web-{E69C7C59-B891-7321-892B-D0A668CC26C3}" dt="2025-10-20T19:06:22.924" v="180" actId="1076"/>
        <pc:sldMkLst>
          <pc:docMk/>
          <pc:sldMk cId="3034979552" sldId="260"/>
        </pc:sldMkLst>
        <pc:spChg chg="mod">
          <ac:chgData name="Support" userId="S::support@schusterproducts.com::29c9d134-2304-4a44-8e7c-359b86195389" providerId="AD" clId="Web-{E69C7C59-B891-7321-892B-D0A668CC26C3}" dt="2025-10-20T18:56:16.113" v="143" actId="1076"/>
          <ac:spMkLst>
            <pc:docMk/>
            <pc:sldMk cId="3034979552" sldId="260"/>
            <ac:spMk id="7" creationId="{0AB47271-C091-0A60-4D98-7C71DA3B4A80}"/>
          </ac:spMkLst>
        </pc:spChg>
        <pc:spChg chg="add mod">
          <ac:chgData name="Support" userId="S::support@schusterproducts.com::29c9d134-2304-4a44-8e7c-359b86195389" providerId="AD" clId="Web-{E69C7C59-B891-7321-892B-D0A668CC26C3}" dt="2025-10-20T18:50:56.351" v="90" actId="1076"/>
          <ac:spMkLst>
            <pc:docMk/>
            <pc:sldMk cId="3034979552" sldId="260"/>
            <ac:spMk id="25" creationId="{189D814B-BA1B-DF58-467D-D6E369060534}"/>
          </ac:spMkLst>
        </pc:spChg>
        <pc:grpChg chg="add mod">
          <ac:chgData name="Support" userId="S::support@schusterproducts.com::29c9d134-2304-4a44-8e7c-359b86195389" providerId="AD" clId="Web-{E69C7C59-B891-7321-892B-D0A668CC26C3}" dt="2025-10-20T18:52:58.700" v="113" actId="1076"/>
          <ac:grpSpMkLst>
            <pc:docMk/>
            <pc:sldMk cId="3034979552" sldId="260"/>
            <ac:grpSpMk id="20" creationId="{922B4004-F535-EA57-3803-58FC1C53BE79}"/>
          </ac:grpSpMkLst>
        </pc:grpChg>
        <pc:grpChg chg="add mod">
          <ac:chgData name="Support" userId="S::support@schusterproducts.com::29c9d134-2304-4a44-8e7c-359b86195389" providerId="AD" clId="Web-{E69C7C59-B891-7321-892B-D0A668CC26C3}" dt="2025-10-20T18:52:56.825" v="112" actId="1076"/>
          <ac:grpSpMkLst>
            <pc:docMk/>
            <pc:sldMk cId="3034979552" sldId="260"/>
            <ac:grpSpMk id="24" creationId="{34497CAE-D535-844B-CFB3-4AFD8EA715EA}"/>
          </ac:grpSpMkLst>
        </pc:grpChg>
        <pc:graphicFrameChg chg="ord">
          <ac:chgData name="Support" userId="S::support@schusterproducts.com::29c9d134-2304-4a44-8e7c-359b86195389" providerId="AD" clId="Web-{E69C7C59-B891-7321-892B-D0A668CC26C3}" dt="2025-10-20T18:51:03.367" v="91"/>
          <ac:graphicFrameMkLst>
            <pc:docMk/>
            <pc:sldMk cId="3034979552" sldId="260"/>
            <ac:graphicFrameMk id="14" creationId="{9755B78E-6AFA-EC64-82A3-7788AEF087FB}"/>
          </ac:graphicFrameMkLst>
        </pc:graphicFrameChg>
        <pc:picChg chg="mod modCrop">
          <ac:chgData name="Support" userId="S::support@schusterproducts.com::29c9d134-2304-4a44-8e7c-359b86195389" providerId="AD" clId="Web-{E69C7C59-B891-7321-892B-D0A668CC26C3}" dt="2025-10-20T18:56:04.441" v="140" actId="1076"/>
          <ac:picMkLst>
            <pc:docMk/>
            <pc:sldMk cId="3034979552" sldId="260"/>
            <ac:picMk id="11" creationId="{87F87C87-6D1E-F809-B5A9-E9B4968A4C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monster with bats and bats&#10;&#10;AI-generated content may be incorrect.">
            <a:extLst>
              <a:ext uri="{FF2B5EF4-FFF2-40B4-BE49-F238E27FC236}">
                <a16:creationId xmlns:a16="http://schemas.microsoft.com/office/drawing/2014/main" id="{A7F095DC-600F-6510-2FEF-3E6B8FADD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800"/>
            <a:ext cx="7450667" cy="9934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character on a white background&#10;&#10;AI-generated content may be incorrect.">
            <a:extLst>
              <a:ext uri="{FF2B5EF4-FFF2-40B4-BE49-F238E27FC236}">
                <a16:creationId xmlns:a16="http://schemas.microsoft.com/office/drawing/2014/main" id="{DDFB0B7E-6982-4688-F1CF-D1E638E8D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56442"/>
            <a:ext cx="7467600" cy="995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characters on a white background&#10;&#10;AI-generated content may be incorrect.">
            <a:extLst>
              <a:ext uri="{FF2B5EF4-FFF2-40B4-BE49-F238E27FC236}">
                <a16:creationId xmlns:a16="http://schemas.microsoft.com/office/drawing/2014/main" id="{F0CB8091-C4DA-CE22-9899-6159740E6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" y="47098"/>
            <a:ext cx="7501467" cy="1000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cartoon character and hearts&#10;&#10;AI-generated content may be incorrect.">
            <a:extLst>
              <a:ext uri="{FF2B5EF4-FFF2-40B4-BE49-F238E27FC236}">
                <a16:creationId xmlns:a16="http://schemas.microsoft.com/office/drawing/2014/main" id="{25CE598A-F8F6-1974-F30B-D47BCFBBB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7505700" cy="1000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5" r:id="rId4"/>
    <p:sldLayoutId id="2147483686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ABA38-A633-202C-1508-0E24BC6A6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755B78E-6AFA-EC64-82A3-7788AEF08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30211"/>
              </p:ext>
            </p:extLst>
          </p:nvPr>
        </p:nvGraphicFramePr>
        <p:xfrm>
          <a:off x="3704355" y="8385779"/>
          <a:ext cx="2568587" cy="929000"/>
        </p:xfrm>
        <a:graphic>
          <a:graphicData uri="http://schemas.openxmlformats.org/drawingml/2006/table">
            <a:tbl>
              <a:tblPr/>
              <a:tblGrid>
                <a:gridCol w="886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345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ptos Display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Aptos Display"/>
                          <a:ea typeface="Calibri"/>
                          <a:cs typeface="Times New Roman"/>
                        </a:rPr>
                        <a:t>007-93216-04220-8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ptos Display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Aptos Display"/>
                          <a:ea typeface="Calibri"/>
                          <a:cs typeface="Times New Roman"/>
                        </a:rPr>
                        <a:t>16.42” L x 8.62” W x 22.68”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7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ptos Display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Aptos Display"/>
                          <a:ea typeface="Calibri"/>
                          <a:cs typeface="Times New Roman"/>
                        </a:rPr>
                        <a:t>18.3 LBS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0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ptos Display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Aptos Display"/>
                          <a:ea typeface="Calibri"/>
                          <a:cs typeface="Times New Roman"/>
                        </a:rPr>
                        <a:t>1.86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5">
            <a:extLst>
              <a:ext uri="{FF2B5EF4-FFF2-40B4-BE49-F238E27FC236}">
                <a16:creationId xmlns:a16="http://schemas.microsoft.com/office/drawing/2014/main" id="{22FD8544-D661-D7C9-8F8C-4F5BAD352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47271-C091-0A60-4D98-7C71DA3B4A80}"/>
              </a:ext>
            </a:extLst>
          </p:cNvPr>
          <p:cNvSpPr txBox="1"/>
          <p:nvPr/>
        </p:nvSpPr>
        <p:spPr>
          <a:xfrm>
            <a:off x="815633" y="5209752"/>
            <a:ext cx="483134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  <a:latin typeface="DINNeuzeitGroteskLTW01-Lt"/>
              </a:rPr>
              <a:t>Seasonal Order Deadline: October 7</a:t>
            </a:r>
            <a:r>
              <a:rPr lang="en-US" sz="1400" b="1" i="1" baseline="30000" dirty="0">
                <a:solidFill>
                  <a:srgbClr val="FF0000"/>
                </a:solidFill>
                <a:latin typeface="DINNeuzeitGroteskLTW01-Lt"/>
              </a:rPr>
              <a:t>th</a:t>
            </a:r>
            <a:r>
              <a:rPr lang="en-US" sz="1400" b="1" i="1" dirty="0">
                <a:solidFill>
                  <a:srgbClr val="FF0000"/>
                </a:solidFill>
                <a:latin typeface="DINNeuzeitGroteskLTW01-Lt"/>
              </a:rPr>
              <a:t>  2026</a:t>
            </a:r>
            <a:endParaRPr lang="en-US" sz="1400" i="1" dirty="0">
              <a:latin typeface="DINNeuzeitGroteskLTW01-Lt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E252AA1-6CE9-43BA-D4CD-6CDF818B6FD8}"/>
              </a:ext>
            </a:extLst>
          </p:cNvPr>
          <p:cNvGraphicFramePr>
            <a:graphicFrameLocks noGrp="1"/>
          </p:cNvGraphicFramePr>
          <p:nvPr/>
        </p:nvGraphicFramePr>
        <p:xfrm>
          <a:off x="983164" y="7644231"/>
          <a:ext cx="3062871" cy="608857"/>
        </p:xfrm>
        <a:graphic>
          <a:graphicData uri="http://schemas.openxmlformats.org/drawingml/2006/table">
            <a:tbl>
              <a:tblPr/>
              <a:tblGrid>
                <a:gridCol w="1542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ptos Display"/>
                          <a:ea typeface="Calibri"/>
                          <a:cs typeface="Times New Roman"/>
                        </a:rPr>
                        <a:t>ITEM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ptos Display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Aptos Display"/>
                          <a:ea typeface="Calibri"/>
                          <a:cs typeface="Times New Roman"/>
                        </a:rPr>
                        <a:t>Strawberry</a:t>
                      </a: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Aptos Display"/>
                          <a:ea typeface="Calibri"/>
                          <a:cs typeface="Times New Roman"/>
                        </a:rPr>
                        <a:t>7-93216-04120-1</a:t>
                      </a:r>
                    </a:p>
                  </a:txBody>
                  <a:tcPr marL="65410" marR="6541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latin typeface="Aptos Display"/>
                          <a:ea typeface="Calibri"/>
                          <a:cs typeface="Times New Roman"/>
                        </a:rPr>
                        <a:t>Green Apple</a:t>
                      </a:r>
                      <a:endParaRPr lang="en-US" sz="1000" b="0" dirty="0">
                        <a:latin typeface="Aptos Display"/>
                        <a:ea typeface="Calibri"/>
                        <a:cs typeface="Times New Roman"/>
                      </a:endParaRPr>
                    </a:p>
                  </a:txBody>
                  <a:tcPr marL="65410" marR="65410" marT="6347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Aptos Display"/>
                          <a:ea typeface="Calibri"/>
                          <a:cs typeface="Times New Roman"/>
                        </a:rPr>
                        <a:t>7-93216-04121-8</a:t>
                      </a:r>
                    </a:p>
                  </a:txBody>
                  <a:tcPr marL="65410" marR="65410" marT="635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7F87C87-6D1E-F809-B5A9-E9B4968A4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501" y="3264514"/>
            <a:ext cx="2900774" cy="535623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2B4004-F535-EA57-3803-58FC1C53BE79}"/>
              </a:ext>
            </a:extLst>
          </p:cNvPr>
          <p:cNvGrpSpPr/>
          <p:nvPr/>
        </p:nvGrpSpPr>
        <p:grpSpPr>
          <a:xfrm rot="-300000">
            <a:off x="266105" y="5698205"/>
            <a:ext cx="2914578" cy="1288916"/>
            <a:chOff x="4059408" y="4723316"/>
            <a:chExt cx="3487444" cy="1551981"/>
          </a:xfrm>
        </p:grpSpPr>
        <p:pic>
          <p:nvPicPr>
            <p:cNvPr id="18" name="Picture 17" descr="A close up of food&#10;&#10;AI-generated content may be incorrect.">
              <a:extLst>
                <a:ext uri="{FF2B5EF4-FFF2-40B4-BE49-F238E27FC236}">
                  <a16:creationId xmlns:a16="http://schemas.microsoft.com/office/drawing/2014/main" id="{455B7D9E-37D6-A72B-09FE-DCF19283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9408" y="5381585"/>
              <a:ext cx="3487444" cy="893712"/>
            </a:xfrm>
            <a:prstGeom prst="rect">
              <a:avLst/>
            </a:prstGeom>
          </p:spPr>
        </p:pic>
        <p:pic>
          <p:nvPicPr>
            <p:cNvPr id="19" name="Picture 18" descr="A box of pink and blue bubble gum&#10;&#10;AI-generated content may be incorrect.">
              <a:extLst>
                <a:ext uri="{FF2B5EF4-FFF2-40B4-BE49-F238E27FC236}">
                  <a16:creationId xmlns:a16="http://schemas.microsoft.com/office/drawing/2014/main" id="{B2E7B746-8721-F28D-3DF4-5A38170B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8498" y="4723316"/>
              <a:ext cx="3221199" cy="93345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497CAE-D535-844B-CFB3-4AFD8EA715EA}"/>
              </a:ext>
            </a:extLst>
          </p:cNvPr>
          <p:cNvGrpSpPr/>
          <p:nvPr/>
        </p:nvGrpSpPr>
        <p:grpSpPr>
          <a:xfrm rot="-420000">
            <a:off x="1514571" y="6181520"/>
            <a:ext cx="2982156" cy="1500170"/>
            <a:chOff x="4022796" y="6258893"/>
            <a:chExt cx="3570505" cy="1794184"/>
          </a:xfrm>
        </p:grpSpPr>
        <p:pic>
          <p:nvPicPr>
            <p:cNvPr id="22" name="Picture 21" descr="A group of green candy sticks&#10;&#10;AI-generated content may be incorrect.">
              <a:extLst>
                <a:ext uri="{FF2B5EF4-FFF2-40B4-BE49-F238E27FC236}">
                  <a16:creationId xmlns:a16="http://schemas.microsoft.com/office/drawing/2014/main" id="{736394EE-E620-0DEA-1666-2D112B0F6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2796" y="6943424"/>
              <a:ext cx="3570505" cy="1109653"/>
            </a:xfrm>
            <a:prstGeom prst="rect">
              <a:avLst/>
            </a:prstGeom>
          </p:spPr>
        </p:pic>
        <p:pic>
          <p:nvPicPr>
            <p:cNvPr id="23" name="Picture 22" descr="A box of green and blue bubble gum&#10;&#10;AI-generated content may be incorrect.">
              <a:extLst>
                <a:ext uri="{FF2B5EF4-FFF2-40B4-BE49-F238E27FC236}">
                  <a16:creationId xmlns:a16="http://schemas.microsoft.com/office/drawing/2014/main" id="{AF6DEC44-E8EB-6F6A-88D3-E48DC1FE7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6622" y="6258893"/>
              <a:ext cx="3421333" cy="11430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52BC662-D204-C7AD-6A2D-4013CE66EC08}"/>
              </a:ext>
            </a:extLst>
          </p:cNvPr>
          <p:cNvSpPr txBox="1"/>
          <p:nvPr/>
        </p:nvSpPr>
        <p:spPr>
          <a:xfrm>
            <a:off x="1545213" y="1795072"/>
            <a:ext cx="675094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 panose="020B0502020203020204" pitchFamily="34" charset="0"/>
                <a:cs typeface="Aparajita"/>
              </a:rPr>
              <a:t>96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 panose="020B0502020203020204" pitchFamily="34" charset="0"/>
                <a:cs typeface="Aparajita"/>
              </a:rPr>
              <a:t>ct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 panose="020B0502020203020204" pitchFamily="34" charset="0"/>
                <a:cs typeface="Aparajita"/>
              </a:rPr>
              <a:t> EASTER BUBBLE                                                         GUM STRAW SHIPPER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F0096-4E9D-1A26-C2DD-7AB08C34EDB7}"/>
              </a:ext>
            </a:extLst>
          </p:cNvPr>
          <p:cNvSpPr txBox="1"/>
          <p:nvPr/>
        </p:nvSpPr>
        <p:spPr>
          <a:xfrm>
            <a:off x="5674578" y="2863179"/>
            <a:ext cx="185280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DINNeuzeitGroteskLTW01-Lt"/>
                <a:ea typeface="ＭＳ Ｐゴシック"/>
                <a:cs typeface="Arial"/>
              </a:rPr>
              <a:t>Item # 04220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9C66D-4285-4A0D-1A4C-69DA25B4C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34" y="3244744"/>
            <a:ext cx="420055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LTW01-Lt"/>
                <a:ea typeface="ＭＳ Ｐゴシック"/>
                <a:cs typeface="Arial"/>
              </a:rPr>
              <a:t>Contains: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LTW01-Lt"/>
                <a:ea typeface="ＭＳ Ｐゴシック"/>
              </a:rPr>
              <a:t>48 units Bubble Gum Straws </a:t>
            </a:r>
            <a:r>
              <a:rPr lang="en-US" altLang="en-US" sz="1600" b="1" i="1" dirty="0">
                <a:solidFill>
                  <a:srgbClr val="E92F96"/>
                </a:solidFill>
                <a:latin typeface="DINNeuzeitGroteskLTW01-Lt"/>
                <a:ea typeface="ＭＳ Ｐゴシック"/>
              </a:rPr>
              <a:t>Strawberry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LTW01-Lt"/>
                <a:ea typeface="ＭＳ Ｐゴシック"/>
              </a:rPr>
              <a:t>48 units Bubble Gum Straws </a:t>
            </a:r>
            <a:r>
              <a:rPr lang="en-US" altLang="en-US" sz="1600" b="1" i="1" dirty="0">
                <a:solidFill>
                  <a:srgbClr val="87CE31"/>
                </a:solidFill>
                <a:latin typeface="DINNeuzeitGroteskLTW01-Lt"/>
                <a:ea typeface="ＭＳ Ｐゴシック"/>
              </a:rPr>
              <a:t>Green Apple</a:t>
            </a:r>
          </a:p>
          <a:p>
            <a:pPr lvl="1" eaLnBrk="1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1000" dirty="0">
                <a:latin typeface="Century Gothic" panose="020B0502020202020204" pitchFamily="34" charset="0"/>
              </a:rPr>
              <a:t>		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C6C14B9-807B-7B6F-4D3E-C5B2B48CB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835999"/>
              </p:ext>
            </p:extLst>
          </p:nvPr>
        </p:nvGraphicFramePr>
        <p:xfrm>
          <a:off x="983164" y="4315461"/>
          <a:ext cx="3169013" cy="8942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3424999572"/>
                    </a:ext>
                  </a:extLst>
                </a:gridCol>
                <a:gridCol w="1425938">
                  <a:extLst>
                    <a:ext uri="{9D8B030D-6E8A-4147-A177-3AD203B41FA5}">
                      <a16:colId xmlns:a16="http://schemas.microsoft.com/office/drawing/2014/main" val="1577145479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Unit Cost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     $ 1.10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351483"/>
                  </a:ext>
                </a:extLst>
              </a:tr>
              <a:tr h="46566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Case Cost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$ 105.60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330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97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024585-33D9-4735-9ADC-2420AB03FF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0b8a6-6df3-4c9f-95ef-7b557beb7df7"/>
    <ds:schemaRef ds:uri="9b1c87b3-3aeb-4373-af1b-2778166e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3F714F-F811-40C9-8ABE-043E92D0C9FD}">
  <ds:schemaRefs>
    <ds:schemaRef ds:uri="http://schemas.microsoft.com/office/2006/metadata/properties"/>
    <ds:schemaRef ds:uri="http://schemas.microsoft.com/office/infopath/2007/PartnerControls"/>
    <ds:schemaRef ds:uri="9b1c87b3-3aeb-4373-af1b-2778166e772a"/>
    <ds:schemaRef ds:uri="b690b8a6-6df3-4c9f-95ef-7b557beb7df7"/>
  </ds:schemaRefs>
</ds:datastoreItem>
</file>

<file path=customXml/itemProps3.xml><?xml version="1.0" encoding="utf-8"?>
<ds:datastoreItem xmlns:ds="http://schemas.openxmlformats.org/officeDocument/2006/customXml" ds:itemID="{BCF7A055-53BB-4999-887F-6A52F418F2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74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Century Gothic</vt:lpstr>
      <vt:lpstr>DINNeuzeitGroteskLTW01-Lt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Heiser</dc:creator>
  <cp:lastModifiedBy>Heidi Schuster</cp:lastModifiedBy>
  <cp:revision>176</cp:revision>
  <cp:lastPrinted>2025-07-15T21:04:58Z</cp:lastPrinted>
  <dcterms:created xsi:type="dcterms:W3CDTF">2025-07-14T20:50:09Z</dcterms:created>
  <dcterms:modified xsi:type="dcterms:W3CDTF">2025-10-26T18:15:30Z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