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</p:sldMasterIdLst>
  <p:notesMasterIdLst>
    <p:notesMasterId r:id="rId8"/>
  </p:notesMasterIdLst>
  <p:handoutMasterIdLst>
    <p:handoutMasterId r:id="rId9"/>
  </p:handoutMasterIdLst>
  <p:sldIdLst>
    <p:sldId id="261" r:id="rId5"/>
    <p:sldId id="257" r:id="rId6"/>
    <p:sldId id="258" r:id="rId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FF33CC"/>
    <a:srgbClr val="3563C9"/>
    <a:srgbClr val="33CB33"/>
    <a:srgbClr val="57D557"/>
    <a:srgbClr val="00CC00"/>
    <a:srgbClr val="33CC33"/>
    <a:srgbClr val="E5F4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89"/>
  </p:normalViewPr>
  <p:slideViewPr>
    <p:cSldViewPr snapToGrid="0">
      <p:cViewPr varScale="1">
        <p:scale>
          <a:sx n="102" d="100"/>
          <a:sy n="102" d="100"/>
        </p:scale>
        <p:origin x="2368" y="472"/>
      </p:cViewPr>
      <p:guideLst>
        <p:guide orient="horz" pos="2160"/>
        <p:guide pos="2880"/>
      </p:guideLst>
    </p:cSldViewPr>
  </p:slid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A3588E-850F-4E87-A648-05BF1BFB5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58DE0-F8B4-4604-BD32-0BBBD3DA7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654A577-4B3D-4919-BC17-9C8B05F617F7}" type="datetimeFigureOut">
              <a:rPr lang="en-US"/>
              <a:pPr>
                <a:defRPr/>
              </a:pPr>
              <a:t>9/28/25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3075D-92DA-4F48-ACB4-47F31AABF6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2239F-A1C2-48A1-BE8F-30D9D3901E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C4A3F5E-3CE1-4017-90F4-B68E226E5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0CB97A8-CD73-4C02-AD0A-3D2DD49D86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EEC648F-9618-44BD-8402-6AEDCD1BA2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D8FBCA5-969D-4D4D-A314-819EFAFB140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263BD4A-4196-468C-A19D-74BDCD552D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49FE6A67-6BFF-496A-B89B-7122A56D2C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26B35A56-27CB-4A29-A9EA-A72B47011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89" rIns="91378" bIns="456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FBA587-DD11-44B9-9513-800AA9F78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055BD5D0-6818-7B98-0629-8949568E18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19600" y="6172200"/>
            <a:ext cx="4419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chemeClr val="bg1"/>
                </a:solidFill>
              </a:rPr>
              <a:t>SCHUSTER PRODUCTS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6251 W. Forest Home Avenue, Milwaukee, Wisconsin 53220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</a:rPr>
              <a:t>TEL: (414) 238-6262  FAX: (414) 543-5588  TOLL FREE: (888) 254-8948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209800" y="2663667"/>
            <a:ext cx="6629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209800" y="4112153"/>
            <a:ext cx="674678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DEB39-567A-44B8-98D4-5DF9F883BDED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561484-ABE1-4A37-A155-8261520F9EF1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6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FFDC1FD-8882-0F65-F876-1F1893A64E7B}"/>
              </a:ext>
            </a:extLst>
          </p:cNvPr>
          <p:cNvGrpSpPr/>
          <p:nvPr userDrawn="1"/>
        </p:nvGrpSpPr>
        <p:grpSpPr>
          <a:xfrm>
            <a:off x="0" y="0"/>
            <a:ext cx="9340952" cy="6862823"/>
            <a:chOff x="0" y="0"/>
            <a:chExt cx="9340952" cy="6862823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2CCAACD2-C357-9B2A-9D8B-D9F48F56F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pic>
          <p:nvPicPr>
            <p:cNvPr id="9" name="Picture 8" descr="A blue sky with white clouds&#10;&#10;AI-generated content may be incorrect.">
              <a:extLst>
                <a:ext uri="{FF2B5EF4-FFF2-40B4-BE49-F238E27FC236}">
                  <a16:creationId xmlns:a16="http://schemas.microsoft.com/office/drawing/2014/main" id="{51985A2F-2AB8-7983-6ACE-391529E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D598E6AA-36E2-045C-62C4-D3E38030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451663"/>
              <a:ext cx="4588507" cy="2601873"/>
            </a:xfrm>
            <a:prstGeom prst="rect">
              <a:avLst/>
            </a:prstGeom>
          </p:spPr>
        </p:pic>
        <p:pic>
          <p:nvPicPr>
            <p:cNvPr id="11" name="Picture 10" descr="A cartoon of a pink monster&#10;&#10;AI-generated content may be incorrect.">
              <a:extLst>
                <a:ext uri="{FF2B5EF4-FFF2-40B4-BE49-F238E27FC236}">
                  <a16:creationId xmlns:a16="http://schemas.microsoft.com/office/drawing/2014/main" id="{F3447E36-094E-417C-47F5-FCB617A42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84370"/>
              <a:ext cx="1184616" cy="1139630"/>
            </a:xfrm>
            <a:prstGeom prst="rect">
              <a:avLst/>
            </a:prstGeom>
          </p:spPr>
        </p:pic>
        <p:pic>
          <p:nvPicPr>
            <p:cNvPr id="12" name="Picture 11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A1FFA53B-1F1A-B4F3-3B5D-FD4BDB84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823"/>
              <a:ext cx="4465982" cy="6858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B627F-3255-E3BA-9D3C-7F4A65D5C425}"/>
                </a:ext>
              </a:extLst>
            </p:cNvPr>
            <p:cNvSpPr/>
            <p:nvPr/>
          </p:nvSpPr>
          <p:spPr>
            <a:xfrm>
              <a:off x="5105400" y="6324600"/>
              <a:ext cx="4235552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algn="r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900" spc="300" dirty="0">
                  <a:ln w="0"/>
                  <a:solidFill>
                    <a:schemeClr val="accent6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7A54C9-B146-2ED9-9B35-3E991CC1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210" y="1524000"/>
              <a:ext cx="1854757" cy="4389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63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024" y="1587598"/>
            <a:ext cx="7467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6BA35C-03FC-6043-DDC8-E35706C68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29346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E21CB-A277-EC8C-CEDF-EBE6BBDFD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68926">
            <a:off x="1083458" y="5303907"/>
            <a:ext cx="1098180" cy="1305614"/>
          </a:xfrm>
          <a:prstGeom prst="rect">
            <a:avLst/>
          </a:prstGeom>
        </p:spPr>
      </p:pic>
      <p:pic>
        <p:nvPicPr>
          <p:cNvPr id="8" name="Picture 7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4F65AA31-A571-1CF0-4D8B-424400B35B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39" y="0"/>
            <a:ext cx="2057400" cy="6867939"/>
          </a:xfrm>
          <a:prstGeom prst="rect">
            <a:avLst/>
          </a:prstGeom>
        </p:spPr>
      </p:pic>
      <p:pic>
        <p:nvPicPr>
          <p:cNvPr id="9" name="Picture 8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68B7773E-8C8B-1B17-5DDA-622BCCFB2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89402" y="6101953"/>
            <a:ext cx="2011876" cy="31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AA7A9-1DE4-FB74-6228-F53C5C90DA3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69015" y="6246289"/>
            <a:ext cx="1701338" cy="3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4" userDrawn="1">
          <p15:clr>
            <a:srgbClr val="FBAE40"/>
          </p15:clr>
        </p15:guide>
        <p15:guide id="2" pos="417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5C841F-651E-44D8-A23E-E60DA0ADC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D3883A-8179-4828-96C2-C6A72E51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AA16-991D-4F77-BB11-5C44713C5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353355-33A2-3A66-2EB3-BC50FF6B6FAD}"/>
              </a:ext>
            </a:extLst>
          </p:cNvPr>
          <p:cNvGrpSpPr/>
          <p:nvPr userDrawn="1"/>
        </p:nvGrpSpPr>
        <p:grpSpPr>
          <a:xfrm>
            <a:off x="-11575" y="0"/>
            <a:ext cx="8915400" cy="6880289"/>
            <a:chOff x="-76200" y="0"/>
            <a:chExt cx="8915400" cy="68802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77022E-2A80-CE40-ABB0-4C546D5B4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6172200"/>
              <a:ext cx="441960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 dirty="0">
                  <a:solidFill>
                    <a:schemeClr val="bg1"/>
                  </a:solidFill>
                </a:rPr>
                <a:t>SCHUSTER PRODUCTS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chemeClr val="bg1"/>
                  </a:solidFill>
                </a:rPr>
                <a:t>6251 W. Forest Home Avenue, Milwaukee, Wisconsin 53220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chemeClr val="bg1"/>
                  </a:solidFill>
                </a:rPr>
                <a:t>TEL: (414) 238-6262  FAX: (414) 543-5588  TOLL FREE: (888) 254-8948 </a:t>
              </a:r>
            </a:p>
          </p:txBody>
        </p:sp>
        <p:pic>
          <p:nvPicPr>
            <p:cNvPr id="7" name="Picture 6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2E4B65C3-7A1D-2D75-F5BA-C7BF2EB15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" y="0"/>
              <a:ext cx="4465982" cy="68802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1E997B-BD98-F396-E410-AF65E4B4CAED}"/>
                </a:ext>
              </a:extLst>
            </p:cNvPr>
            <p:cNvSpPr/>
            <p:nvPr/>
          </p:nvSpPr>
          <p:spPr>
            <a:xfrm>
              <a:off x="184048" y="6469366"/>
              <a:ext cx="4235552" cy="2923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lvl="1" rtl="1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kern="1900" spc="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DIN Alternate" panose="020B0500000000000000" pitchFamily="34" charset="77"/>
                  <a:ea typeface="+mn-ea"/>
                </a:rPr>
                <a:t>WWW.FACETWISTERS.COM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1246C7-663F-8FB0-F356-32A149A0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0" y="1066800"/>
              <a:ext cx="1663700" cy="393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A98B7D-0CE4-5D14-C3CD-F20D42C537B7}"/>
                </a:ext>
              </a:extLst>
            </p:cNvPr>
            <p:cNvSpPr txBox="1"/>
            <p:nvPr/>
          </p:nvSpPr>
          <p:spPr>
            <a:xfrm>
              <a:off x="152400" y="1752600"/>
              <a:ext cx="20781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10555 W PARNELL AVE, </a:t>
              </a:r>
            </a:p>
            <a:p>
              <a:pPr algn="thaiDist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STE ONE </a:t>
              </a:r>
            </a:p>
            <a:p>
              <a:pPr algn="thaiDist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HALES CORNERS, </a:t>
              </a:r>
            </a:p>
            <a:p>
              <a:pPr algn="thaiDist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WI  </a:t>
              </a:r>
              <a:r>
                <a:rPr lang="en-US" sz="1200" kern="1100" spc="7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53130</a:t>
              </a:r>
              <a:r>
                <a:rPr lang="en-US" sz="1200" spc="1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 </a:t>
              </a:r>
            </a:p>
            <a:p>
              <a:pPr algn="thaiDist"/>
              <a:r>
                <a:rPr lang="en-US" sz="1200" spc="100" dirty="0">
                  <a:solidFill>
                    <a:schemeClr val="accent2">
                      <a:lumMod val="75000"/>
                    </a:schemeClr>
                  </a:solidFill>
                  <a:latin typeface="DIN Alternate" panose="020B0500000000000000" pitchFamily="34" charset="77"/>
                </a:rPr>
                <a:t>414.858.9282 </a:t>
              </a:r>
            </a:p>
          </p:txBody>
        </p:sp>
      </p:grpSp>
      <p:sp>
        <p:nvSpPr>
          <p:cNvPr id="12" name="Rectangle 6">
            <a:extLst>
              <a:ext uri="{FF2B5EF4-FFF2-40B4-BE49-F238E27FC236}">
                <a16:creationId xmlns:a16="http://schemas.microsoft.com/office/drawing/2014/main" id="{16B16E37-5803-0E31-AE5C-2566834F3A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67297" y="628352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10CE90B7-911C-4ED7-9A2C-5F48EB51C37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3" name="Picture 1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F6AB9BD0-4D65-3F43-10BB-73B96B0680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710" y="6094436"/>
            <a:ext cx="2011876" cy="3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C4A89-2179-9114-47D8-CF2E0DFED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1323" y="6238772"/>
            <a:ext cx="1701338" cy="3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40" userDrawn="1">
          <p15:clr>
            <a:srgbClr val="FBAE40"/>
          </p15:clr>
        </p15:guide>
        <p15:guide id="2" pos="417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green background with snowflakes and a cartoon character&#10;&#10;AI-generated content may be incorrect.">
            <a:extLst>
              <a:ext uri="{FF2B5EF4-FFF2-40B4-BE49-F238E27FC236}">
                <a16:creationId xmlns:a16="http://schemas.microsoft.com/office/drawing/2014/main" id="{FD61EC20-E1DC-812E-7DAB-C13263178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840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a cartoon character&#10;&#10;AI-generated content may be incorrect.">
            <a:extLst>
              <a:ext uri="{FF2B5EF4-FFF2-40B4-BE49-F238E27FC236}">
                <a16:creationId xmlns:a16="http://schemas.microsoft.com/office/drawing/2014/main" id="{FDFDFDAA-7AAF-82AF-14DD-F8DE7D1F5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41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background with bats and a cartoon character&#10;&#10;AI-generated content may be incorrect.">
            <a:extLst>
              <a:ext uri="{FF2B5EF4-FFF2-40B4-BE49-F238E27FC236}">
                <a16:creationId xmlns:a16="http://schemas.microsoft.com/office/drawing/2014/main" id="{952C92D9-B045-FF75-139E-632B468D9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636"/>
            <a:ext cx="9157252" cy="686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2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 with pink hearts and a cartoon character&#10;&#10;AI-generated content may be incorrect.">
            <a:extLst>
              <a:ext uri="{FF2B5EF4-FFF2-40B4-BE49-F238E27FC236}">
                <a16:creationId xmlns:a16="http://schemas.microsoft.com/office/drawing/2014/main" id="{50BD5FD0-883D-06A4-BE7B-394F936F3A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0"/>
            <a:ext cx="9171397" cy="6868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4406900"/>
            <a:ext cx="6056314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9" y="2906713"/>
            <a:ext cx="605631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65856D-E9D1-4A4D-A8B6-BADAD7C3C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FDDC9-DD64-4C2B-B8DF-847BA249B9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742191" y="624640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90B7-911C-4ED7-9A2C-5F48EB51C3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570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07BD56-FB6C-4BBA-B224-80996FF72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6C87E2-B3F6-465F-8427-E90C4F99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3807254-E0D1-47B7-AC05-B1BD8D99AB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AEEBE8C-6152-47D3-B68B-4E3CB47C4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D543CF4E-60F7-47CE-BA63-EAF8FE0D01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F56614-0937-45DB-9111-F8E03BF32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C636-5D15-0E9C-D099-B11F30CB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8B8B7-F802-CBEA-D54D-BAE0184B0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B6AA-76FC-2636-A856-724D952F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black bats&#10;&#10;AI-generated content may be incorrect.">
            <a:extLst>
              <a:ext uri="{FF2B5EF4-FFF2-40B4-BE49-F238E27FC236}">
                <a16:creationId xmlns:a16="http://schemas.microsoft.com/office/drawing/2014/main" id="{878AF704-8C9E-274F-A206-CDB1B6432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752"/>
            <a:ext cx="1813564" cy="2447549"/>
          </a:xfrm>
        </p:spPr>
      </p:pic>
      <p:pic>
        <p:nvPicPr>
          <p:cNvPr id="7" name="Picture 6" descr="A close up of a pumpkin&#10;&#10;AI-generated content may be incorrect.">
            <a:extLst>
              <a:ext uri="{FF2B5EF4-FFF2-40B4-BE49-F238E27FC236}">
                <a16:creationId xmlns:a16="http://schemas.microsoft.com/office/drawing/2014/main" id="{3EC58121-7B88-5986-436A-33B7DC1F3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67400"/>
            <a:ext cx="90880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5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bats&#10;&#10;AI-generated content may be incorrect.">
            <a:extLst>
              <a:ext uri="{FF2B5EF4-FFF2-40B4-BE49-F238E27FC236}">
                <a16:creationId xmlns:a16="http://schemas.microsoft.com/office/drawing/2014/main" id="{9D9B5420-37BA-CBD7-0737-7C31DF08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1813564" cy="2447549"/>
          </a:xfrm>
          <a:prstGeom prst="rect">
            <a:avLst/>
          </a:prstGeom>
        </p:spPr>
      </p:pic>
      <p:pic>
        <p:nvPicPr>
          <p:cNvPr id="4" name="Picture 3" descr="A close up of a pumpkin&#10;&#10;AI-generated content may be incorrect.">
            <a:extLst>
              <a:ext uri="{FF2B5EF4-FFF2-40B4-BE49-F238E27FC236}">
                <a16:creationId xmlns:a16="http://schemas.microsoft.com/office/drawing/2014/main" id="{5F9A81AE-64B6-A0AB-F119-E95EBBC8A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" y="5257800"/>
            <a:ext cx="90880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091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7DD909-B3AE-4056-B7DF-106B2101168B}"/>
</file>

<file path=customXml/itemProps2.xml><?xml version="1.0" encoding="utf-8"?>
<ds:datastoreItem xmlns:ds="http://schemas.openxmlformats.org/officeDocument/2006/customXml" ds:itemID="{86473C71-20FF-43A0-ABFF-1719276E53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5B12DF-03FD-4C08-B377-49A1BFD82263}">
  <ds:schemaRefs>
    <ds:schemaRef ds:uri="http://schemas.microsoft.com/office/2006/metadata/properties"/>
    <ds:schemaRef ds:uri="http://schemas.microsoft.com/office/infopath/2007/PartnerControls"/>
    <ds:schemaRef ds:uri="9b1c87b3-3aeb-4373-af1b-2778166e772a"/>
    <ds:schemaRef ds:uri="b690b8a6-6df3-4c9f-95ef-7b557beb7d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4277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DIN Alternate</vt:lpstr>
      <vt:lpstr>Default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heidis</dc:creator>
  <cp:lastModifiedBy>gina ferrise</cp:lastModifiedBy>
  <cp:revision>299</cp:revision>
  <cp:lastPrinted>2017-10-02T16:44:03Z</cp:lastPrinted>
  <dcterms:created xsi:type="dcterms:W3CDTF">2009-02-05T21:54:32Z</dcterms:created>
  <dcterms:modified xsi:type="dcterms:W3CDTF">2025-09-29T01:33:35Z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