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1" r:id="rId5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193"/>
    <a:srgbClr val="DA3794"/>
    <a:srgbClr val="B25B51"/>
    <a:srgbClr val="73719F"/>
    <a:srgbClr val="C97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C5E1BE-8359-4C82-A024-CB311ABF94FD}" v="4" dt="2025-10-24T20:29:23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46" d="100"/>
          <a:sy n="46" d="100"/>
        </p:scale>
        <p:origin x="24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3DD2A550-11FB-4FCD-B10C-C212F1C96168}"/>
    <pc:docChg chg="custSel delSld modSld">
      <pc:chgData name="Heidi Schuster" userId="8e6f0f36-aafb-4475-a2b2-fa1a541ae7dd" providerId="ADAL" clId="{3DD2A550-11FB-4FCD-B10C-C212F1C96168}" dt="2025-10-27T21:33:19.025" v="151" actId="2696"/>
      <pc:docMkLst>
        <pc:docMk/>
      </pc:docMkLst>
      <pc:sldChg chg="modSp del mod">
        <pc:chgData name="Heidi Schuster" userId="8e6f0f36-aafb-4475-a2b2-fa1a541ae7dd" providerId="ADAL" clId="{3DD2A550-11FB-4FCD-B10C-C212F1C96168}" dt="2025-10-27T21:33:19.025" v="151" actId="2696"/>
        <pc:sldMkLst>
          <pc:docMk/>
          <pc:sldMk cId="2639182025" sldId="260"/>
        </pc:sldMkLst>
      </pc:sldChg>
      <pc:sldChg chg="addSp delSp modSp mod">
        <pc:chgData name="Heidi Schuster" userId="8e6f0f36-aafb-4475-a2b2-fa1a541ae7dd" providerId="ADAL" clId="{3DD2A550-11FB-4FCD-B10C-C212F1C96168}" dt="2025-10-24T20:30:22.846" v="150" actId="1076"/>
        <pc:sldMkLst>
          <pc:docMk/>
          <pc:sldMk cId="3160924682" sldId="261"/>
        </pc:sldMkLst>
        <pc:spChg chg="mod">
          <ac:chgData name="Heidi Schuster" userId="8e6f0f36-aafb-4475-a2b2-fa1a541ae7dd" providerId="ADAL" clId="{3DD2A550-11FB-4FCD-B10C-C212F1C96168}" dt="2025-10-24T20:26:17.810" v="84" actId="1076"/>
          <ac:spMkLst>
            <pc:docMk/>
            <pc:sldMk cId="3160924682" sldId="261"/>
            <ac:spMk id="2" creationId="{EACC61F1-A08B-DD38-D2AE-B1A802B8A838}"/>
          </ac:spMkLst>
        </pc:spChg>
        <pc:spChg chg="add mod">
          <ac:chgData name="Heidi Schuster" userId="8e6f0f36-aafb-4475-a2b2-fa1a541ae7dd" providerId="ADAL" clId="{3DD2A550-11FB-4FCD-B10C-C212F1C96168}" dt="2025-10-24T20:30:07.436" v="146" actId="688"/>
          <ac:spMkLst>
            <pc:docMk/>
            <pc:sldMk cId="3160924682" sldId="261"/>
            <ac:spMk id="4" creationId="{97BAFE24-DDAD-374E-2CA4-F7DDBB612F00}"/>
          </ac:spMkLst>
        </pc:spChg>
        <pc:spChg chg="add mod">
          <ac:chgData name="Heidi Schuster" userId="8e6f0f36-aafb-4475-a2b2-fa1a541ae7dd" providerId="ADAL" clId="{3DD2A550-11FB-4FCD-B10C-C212F1C96168}" dt="2025-10-24T20:30:12.351" v="148" actId="1076"/>
          <ac:spMkLst>
            <pc:docMk/>
            <pc:sldMk cId="3160924682" sldId="261"/>
            <ac:spMk id="5" creationId="{F01B9553-E1DB-049D-DC1C-6A0B505EE65E}"/>
          </ac:spMkLst>
        </pc:spChg>
        <pc:spChg chg="mod">
          <ac:chgData name="Heidi Schuster" userId="8e6f0f36-aafb-4475-a2b2-fa1a541ae7dd" providerId="ADAL" clId="{3DD2A550-11FB-4FCD-B10C-C212F1C96168}" dt="2025-10-24T20:25:04.294" v="40" actId="207"/>
          <ac:spMkLst>
            <pc:docMk/>
            <pc:sldMk cId="3160924682" sldId="261"/>
            <ac:spMk id="8" creationId="{30A23606-BE81-67AB-7649-9244854250A2}"/>
          </ac:spMkLst>
        </pc:spChg>
        <pc:spChg chg="mod">
          <ac:chgData name="Heidi Schuster" userId="8e6f0f36-aafb-4475-a2b2-fa1a541ae7dd" providerId="ADAL" clId="{3DD2A550-11FB-4FCD-B10C-C212F1C96168}" dt="2025-10-24T20:28:42.229" v="132" actId="1076"/>
          <ac:spMkLst>
            <pc:docMk/>
            <pc:sldMk cId="3160924682" sldId="261"/>
            <ac:spMk id="13" creationId="{3F6976DA-D461-99C0-719B-BA82F1B69E7A}"/>
          </ac:spMkLst>
        </pc:spChg>
        <pc:spChg chg="mod">
          <ac:chgData name="Heidi Schuster" userId="8e6f0f36-aafb-4475-a2b2-fa1a541ae7dd" providerId="ADAL" clId="{3DD2A550-11FB-4FCD-B10C-C212F1C96168}" dt="2025-10-24T20:28:47.066" v="134" actId="1076"/>
          <ac:spMkLst>
            <pc:docMk/>
            <pc:sldMk cId="3160924682" sldId="261"/>
            <ac:spMk id="14" creationId="{89B3EB2E-BB9F-8F05-B912-D840130FE2A1}"/>
          </ac:spMkLst>
        </pc:spChg>
        <pc:graphicFrameChg chg="add mod">
          <ac:chgData name="Heidi Schuster" userId="8e6f0f36-aafb-4475-a2b2-fa1a541ae7dd" providerId="ADAL" clId="{3DD2A550-11FB-4FCD-B10C-C212F1C96168}" dt="2025-10-24T20:28:45.163" v="133" actId="1076"/>
          <ac:graphicFrameMkLst>
            <pc:docMk/>
            <pc:sldMk cId="3160924682" sldId="261"/>
            <ac:graphicFrameMk id="3" creationId="{DA6C01C9-EBD4-FB60-6671-CEC376703FEE}"/>
          </ac:graphicFrameMkLst>
        </pc:graphicFrameChg>
        <pc:picChg chg="mod">
          <ac:chgData name="Heidi Schuster" userId="8e6f0f36-aafb-4475-a2b2-fa1a541ae7dd" providerId="ADAL" clId="{3DD2A550-11FB-4FCD-B10C-C212F1C96168}" dt="2025-10-24T20:30:22.846" v="150" actId="1076"/>
          <ac:picMkLst>
            <pc:docMk/>
            <pc:sldMk cId="3160924682" sldId="261"/>
            <ac:picMk id="21" creationId="{9857CB80-35CF-07AF-EDE0-1B94D270CE06}"/>
          </ac:picMkLst>
        </pc:picChg>
      </pc:sldChg>
    </pc:docChg>
  </pc:docChgLst>
  <pc:docChgLst>
    <pc:chgData name="Support" userId="S::support@schusterproducts.com::29c9d134-2304-4a44-8e7c-359b86195389" providerId="AD" clId="Web-{EA1B6C95-D5B1-663B-750B-DE1BD0AB5F2A}"/>
    <pc:docChg chg="addSld modSld">
      <pc:chgData name="Support" userId="S::support@schusterproducts.com::29c9d134-2304-4a44-8e7c-359b86195389" providerId="AD" clId="Web-{EA1B6C95-D5B1-663B-750B-DE1BD0AB5F2A}" dt="2025-10-21T16:57:32.803" v="188" actId="1076"/>
      <pc:docMkLst>
        <pc:docMk/>
      </pc:docMkLst>
      <pc:sldChg chg="addSp delSp modSp add replId">
        <pc:chgData name="Support" userId="S::support@schusterproducts.com::29c9d134-2304-4a44-8e7c-359b86195389" providerId="AD" clId="Web-{EA1B6C95-D5B1-663B-750B-DE1BD0AB5F2A}" dt="2025-10-21T16:57:32.803" v="188" actId="1076"/>
        <pc:sldMkLst>
          <pc:docMk/>
          <pc:sldMk cId="3160924682" sldId="261"/>
        </pc:sldMkLst>
        <pc:spChg chg="add mod">
          <ac:chgData name="Support" userId="S::support@schusterproducts.com::29c9d134-2304-4a44-8e7c-359b86195389" providerId="AD" clId="Web-{EA1B6C95-D5B1-663B-750B-DE1BD0AB5F2A}" dt="2025-10-21T16:50:49.014" v="103" actId="20577"/>
          <ac:spMkLst>
            <pc:docMk/>
            <pc:sldMk cId="3160924682" sldId="261"/>
            <ac:spMk id="2" creationId="{EACC61F1-A08B-DD38-D2AE-B1A802B8A838}"/>
          </ac:spMkLst>
        </pc:spChg>
        <pc:spChg chg="mod">
          <ac:chgData name="Support" userId="S::support@schusterproducts.com::29c9d134-2304-4a44-8e7c-359b86195389" providerId="AD" clId="Web-{EA1B6C95-D5B1-663B-750B-DE1BD0AB5F2A}" dt="2025-10-21T16:53:32.533" v="163" actId="1076"/>
          <ac:spMkLst>
            <pc:docMk/>
            <pc:sldMk cId="3160924682" sldId="261"/>
            <ac:spMk id="8" creationId="{30A23606-BE81-67AB-7649-9244854250A2}"/>
          </ac:spMkLst>
        </pc:spChg>
        <pc:spChg chg="mod">
          <ac:chgData name="Support" userId="S::support@schusterproducts.com::29c9d134-2304-4a44-8e7c-359b86195389" providerId="AD" clId="Web-{EA1B6C95-D5B1-663B-750B-DE1BD0AB5F2A}" dt="2025-10-21T16:54:08.643" v="177" actId="20577"/>
          <ac:spMkLst>
            <pc:docMk/>
            <pc:sldMk cId="3160924682" sldId="261"/>
            <ac:spMk id="13" creationId="{3F6976DA-D461-99C0-719B-BA82F1B69E7A}"/>
          </ac:spMkLst>
        </pc:spChg>
        <pc:spChg chg="mod">
          <ac:chgData name="Support" userId="S::support@schusterproducts.com::29c9d134-2304-4a44-8e7c-359b86195389" providerId="AD" clId="Web-{EA1B6C95-D5B1-663B-750B-DE1BD0AB5F2A}" dt="2025-10-21T16:51:17.483" v="109" actId="1076"/>
          <ac:spMkLst>
            <pc:docMk/>
            <pc:sldMk cId="3160924682" sldId="261"/>
            <ac:spMk id="14" creationId="{89B3EB2E-BB9F-8F05-B912-D840130FE2A1}"/>
          </ac:spMkLst>
        </pc:spChg>
        <pc:graphicFrameChg chg="mod modGraphic">
          <ac:chgData name="Support" userId="S::support@schusterproducts.com::29c9d134-2304-4a44-8e7c-359b86195389" providerId="AD" clId="Web-{EA1B6C95-D5B1-663B-750B-DE1BD0AB5F2A}" dt="2025-10-21T16:54:56.785" v="179" actId="1076"/>
          <ac:graphicFrameMkLst>
            <pc:docMk/>
            <pc:sldMk cId="3160924682" sldId="261"/>
            <ac:graphicFrameMk id="15" creationId="{31172B4D-CA33-1A45-9A75-309CDD7004BA}"/>
          </ac:graphicFrameMkLst>
        </pc:graphicFrameChg>
        <pc:graphicFrameChg chg="mod modGraphic">
          <ac:chgData name="Support" userId="S::support@schusterproducts.com::29c9d134-2304-4a44-8e7c-359b86195389" providerId="AD" clId="Web-{EA1B6C95-D5B1-663B-750B-DE1BD0AB5F2A}" dt="2025-10-21T16:54:56.816" v="180" actId="1076"/>
          <ac:graphicFrameMkLst>
            <pc:docMk/>
            <pc:sldMk cId="3160924682" sldId="261"/>
            <ac:graphicFrameMk id="16" creationId="{2CA4AE64-2526-C811-3746-79D8150D77F3}"/>
          </ac:graphicFrameMkLst>
        </pc:graphicFrameChg>
        <pc:picChg chg="add mod">
          <ac:chgData name="Support" userId="S::support@schusterproducts.com::29c9d134-2304-4a44-8e7c-359b86195389" providerId="AD" clId="Web-{EA1B6C95-D5B1-663B-750B-DE1BD0AB5F2A}" dt="2025-10-21T16:51:38.030" v="114" actId="1076"/>
          <ac:picMkLst>
            <pc:docMk/>
            <pc:sldMk cId="3160924682" sldId="261"/>
            <ac:picMk id="17" creationId="{BA6C4761-CE3F-BCD8-A3B4-0BAB30A1EBFB}"/>
          </ac:picMkLst>
        </pc:picChg>
        <pc:picChg chg="add mod">
          <ac:chgData name="Support" userId="S::support@schusterproducts.com::29c9d134-2304-4a44-8e7c-359b86195389" providerId="AD" clId="Web-{EA1B6C95-D5B1-663B-750B-DE1BD0AB5F2A}" dt="2025-10-21T16:57:32.803" v="188" actId="1076"/>
          <ac:picMkLst>
            <pc:docMk/>
            <pc:sldMk cId="3160924682" sldId="261"/>
            <ac:picMk id="21" creationId="{9857CB80-35CF-07AF-EDE0-1B94D270CE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monster with bats and bats&#10;&#10;AI-generated content may be incorrect.">
            <a:extLst>
              <a:ext uri="{FF2B5EF4-FFF2-40B4-BE49-F238E27FC236}">
                <a16:creationId xmlns:a16="http://schemas.microsoft.com/office/drawing/2014/main" id="{A7F095DC-600F-6510-2FEF-3E6B8FADD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800"/>
            <a:ext cx="7450667" cy="9934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character on a white background&#10;&#10;AI-generated content may be incorrect.">
            <a:extLst>
              <a:ext uri="{FF2B5EF4-FFF2-40B4-BE49-F238E27FC236}">
                <a16:creationId xmlns:a16="http://schemas.microsoft.com/office/drawing/2014/main" id="{DDFB0B7E-6982-4688-F1CF-D1E638E8D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56442"/>
            <a:ext cx="7467600" cy="995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4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characters on a white background&#10;&#10;AI-generated content may be incorrect.">
            <a:extLst>
              <a:ext uri="{FF2B5EF4-FFF2-40B4-BE49-F238E27FC236}">
                <a16:creationId xmlns:a16="http://schemas.microsoft.com/office/drawing/2014/main" id="{F0CB8091-C4DA-CE22-9899-6159740E6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6" y="47098"/>
            <a:ext cx="7501467" cy="10001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3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a cartoon character and hearts&#10;&#10;AI-generated content may be incorrect.">
            <a:extLst>
              <a:ext uri="{FF2B5EF4-FFF2-40B4-BE49-F238E27FC236}">
                <a16:creationId xmlns:a16="http://schemas.microsoft.com/office/drawing/2014/main" id="{25CE598A-F8F6-1974-F30B-D47BCFBBB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7505700" cy="1000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2A3A4-C68B-4EFB-9E16-4CC0110C59C3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5" r:id="rId4"/>
    <p:sldLayoutId id="2147483686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72A09-2AF9-2DD8-0F12-D59517283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0A23606-BE81-67AB-7649-9244854250A2}"/>
              </a:ext>
            </a:extLst>
          </p:cNvPr>
          <p:cNvSpPr txBox="1"/>
          <p:nvPr/>
        </p:nvSpPr>
        <p:spPr>
          <a:xfrm>
            <a:off x="2206518" y="1376381"/>
            <a:ext cx="5624754" cy="9387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DA37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/>
                <a:cs typeface="Aparajita"/>
              </a:rPr>
              <a:t>SWEETIE  SOUR LEGS®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/>
                <a:cs typeface="Aparajita"/>
              </a:rPr>
              <a:t>2/12 </a:t>
            </a:r>
            <a:r>
              <a:rPr lang="en-US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/>
                <a:cs typeface="Aparajita"/>
              </a:rPr>
              <a:t>ct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/>
                <a:cs typeface="Aparajita"/>
              </a:rPr>
              <a:t> “S” Hooks</a:t>
            </a:r>
            <a:endParaRPr lang="en-US" dirty="0">
              <a:solidFill>
                <a:srgbClr val="7030A0"/>
              </a:solidFill>
              <a:latin typeface="dinneuzeitgroteskltw01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6976DA-D461-99C0-719B-BA82F1B69E7A}"/>
              </a:ext>
            </a:extLst>
          </p:cNvPr>
          <p:cNvSpPr txBox="1"/>
          <p:nvPr/>
        </p:nvSpPr>
        <p:spPr>
          <a:xfrm>
            <a:off x="3057227" y="6704521"/>
            <a:ext cx="422413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/>
                <a:ea typeface="ＭＳ Ｐゴシック"/>
              </a:rPr>
              <a:t>Seasonal Order Deadline </a:t>
            </a:r>
            <a:r>
              <a:rPr lang="en-US" b="1" i="1" u="sng" dirty="0">
                <a:solidFill>
                  <a:srgbClr val="FF0000"/>
                </a:solidFill>
                <a:latin typeface="Aptos Display"/>
                <a:ea typeface="ＭＳ Ｐゴシック"/>
              </a:rPr>
              <a:t>August</a:t>
            </a:r>
            <a:r>
              <a:rPr kumimoji="0" lang="en-US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/>
                <a:ea typeface="ＭＳ Ｐゴシック"/>
              </a:rPr>
              <a:t> 10, 2025 </a:t>
            </a:r>
            <a:endParaRPr lang="en-US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 Display"/>
              <a:ea typeface="ＭＳ Ｐゴシック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B3EB2E-BB9F-8F05-B912-D840130FE2A1}"/>
              </a:ext>
            </a:extLst>
          </p:cNvPr>
          <p:cNvSpPr txBox="1"/>
          <p:nvPr/>
        </p:nvSpPr>
        <p:spPr>
          <a:xfrm>
            <a:off x="3973579" y="3998458"/>
            <a:ext cx="209063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dinneuzeitgroteskltw01-lt"/>
                <a:cs typeface="Arial"/>
              </a:rPr>
              <a:t>Item # 07300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dinneuzeitgroteskltw01-lt"/>
                <a:cs typeface="Arial"/>
              </a:rPr>
              <a:t>1.66 oz (44g) 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1172B4D-CA33-1A45-9A75-309CDD700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248630"/>
              </p:ext>
            </p:extLst>
          </p:nvPr>
        </p:nvGraphicFramePr>
        <p:xfrm>
          <a:off x="3459145" y="7365712"/>
          <a:ext cx="3376433" cy="478443"/>
        </p:xfrm>
        <a:graphic>
          <a:graphicData uri="http://schemas.openxmlformats.org/drawingml/2006/table">
            <a:tbl>
              <a:tblPr/>
              <a:tblGrid>
                <a:gridCol w="1780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ITEM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12153"/>
                  </a:ext>
                </a:extLst>
              </a:tr>
              <a:tr h="239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Sweetie Sour Legs®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7-93216-07320-2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CA4AE64-2526-C811-3746-79D8150D7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478475"/>
              </p:ext>
            </p:extLst>
          </p:nvPr>
        </p:nvGraphicFramePr>
        <p:xfrm>
          <a:off x="3445762" y="7986505"/>
          <a:ext cx="3393535" cy="1082840"/>
        </p:xfrm>
        <a:graphic>
          <a:graphicData uri="http://schemas.openxmlformats.org/drawingml/2006/table">
            <a:tbl>
              <a:tblPr/>
              <a:tblGrid>
                <a:gridCol w="1170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2659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377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Display"/>
                          <a:ea typeface="Calibri"/>
                          <a:cs typeface="Times New Roman"/>
                        </a:rPr>
                        <a:t>007-93216-07300-4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4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35.24” L x 5.29: W x 3.44” H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4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3.83 LBS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2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0.37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ACC61F1-A08B-DD38-D2AE-B1A802B8A838}"/>
              </a:ext>
            </a:extLst>
          </p:cNvPr>
          <p:cNvSpPr txBox="1"/>
          <p:nvPr/>
        </p:nvSpPr>
        <p:spPr>
          <a:xfrm>
            <a:off x="3459145" y="2824197"/>
            <a:ext cx="375091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600" b="1" i="1" dirty="0">
                <a:latin typeface="DINNeuzeitGroteskW01-Bold"/>
                <a:ea typeface="ＭＳ Ｐゴシック"/>
                <a:cs typeface="Arial"/>
              </a:rPr>
              <a:t>Fruit-Flavored Sour Powder                                        Straws in 4 assorted flavors</a:t>
            </a:r>
            <a:endParaRPr lang="en-US" altLang="en-US" sz="1600" b="1" i="1" dirty="0">
              <a:latin typeface="DINNeuzeitGroteskW01-Bold"/>
            </a:endParaRPr>
          </a:p>
        </p:txBody>
      </p:sp>
      <p:pic>
        <p:nvPicPr>
          <p:cNvPr id="17" name="Picture 16" descr="A group of small colored rocks&#10;&#10;AI-generated content may be incorrect.">
            <a:extLst>
              <a:ext uri="{FF2B5EF4-FFF2-40B4-BE49-F238E27FC236}">
                <a16:creationId xmlns:a16="http://schemas.microsoft.com/office/drawing/2014/main" id="{BA6C4761-CE3F-BCD8-A3B4-0BAB30A1E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720000">
            <a:off x="619255" y="6639107"/>
            <a:ext cx="1659045" cy="1632231"/>
          </a:xfrm>
          <a:prstGeom prst="rect">
            <a:avLst/>
          </a:prstGeom>
        </p:spPr>
      </p:pic>
      <p:pic>
        <p:nvPicPr>
          <p:cNvPr id="21" name="Picture 20" descr="A pink and brown curtain with Space Needle in the background&#10;&#10;AI-generated content may be incorrect.">
            <a:extLst>
              <a:ext uri="{FF2B5EF4-FFF2-40B4-BE49-F238E27FC236}">
                <a16:creationId xmlns:a16="http://schemas.microsoft.com/office/drawing/2014/main" id="{9857CB80-35CF-07AF-EDE0-1B94D270C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0000">
            <a:off x="1078947" y="1521119"/>
            <a:ext cx="2291827" cy="803221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6C01C9-EBD4-FB60-6671-CEC376703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156225"/>
              </p:ext>
            </p:extLst>
          </p:nvPr>
        </p:nvGraphicFramePr>
        <p:xfrm>
          <a:off x="3241921" y="5198119"/>
          <a:ext cx="3505200" cy="7323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98582847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840425829"/>
                    </a:ext>
                  </a:extLst>
                </a:gridCol>
              </a:tblGrid>
              <a:tr h="37041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Unit Cost</a:t>
                      </a:r>
                      <a:endParaRPr lang="en-US" sz="1800" b="1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   $ 1.10</a:t>
                      </a:r>
                      <a:endParaRPr lang="en-US" sz="1800" b="1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87581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Case Cost</a:t>
                      </a:r>
                      <a:endParaRPr lang="en-US" sz="1800" b="1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 $ 26.40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859661"/>
                  </a:ext>
                </a:extLst>
              </a:tr>
            </a:tbl>
          </a:graphicData>
        </a:graphic>
      </p:graphicFrame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97BAFE24-DDAD-374E-2CA4-F7DDBB612F00}"/>
              </a:ext>
            </a:extLst>
          </p:cNvPr>
          <p:cNvSpPr/>
          <p:nvPr/>
        </p:nvSpPr>
        <p:spPr>
          <a:xfrm rot="530787">
            <a:off x="167350" y="874640"/>
            <a:ext cx="1802295" cy="1440460"/>
          </a:xfrm>
          <a:prstGeom prst="irregularSeal2">
            <a:avLst/>
          </a:prstGeom>
          <a:solidFill>
            <a:srgbClr val="99CC00"/>
          </a:solidFill>
          <a:ln w="539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01B9553-E1DB-049D-DC1C-6A0B505EE65E}"/>
              </a:ext>
            </a:extLst>
          </p:cNvPr>
          <p:cNvSpPr txBox="1"/>
          <p:nvPr/>
        </p:nvSpPr>
        <p:spPr>
          <a:xfrm rot="20480489">
            <a:off x="248164" y="1375442"/>
            <a:ext cx="146600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7 million units sold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24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C02901-E3E3-478E-BAD0-0BA2451485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0b8a6-6df3-4c9f-95ef-7b557beb7df7"/>
    <ds:schemaRef ds:uri="9b1c87b3-3aeb-4373-af1b-2778166e7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7298AA-1412-4E9C-9302-C9D521EEA492}">
  <ds:schemaRefs>
    <ds:schemaRef ds:uri="http://schemas.microsoft.com/office/2006/metadata/properties"/>
    <ds:schemaRef ds:uri="http://schemas.microsoft.com/office/infopath/2007/PartnerControls"/>
    <ds:schemaRef ds:uri="9b1c87b3-3aeb-4373-af1b-2778166e772a"/>
    <ds:schemaRef ds:uri="b690b8a6-6df3-4c9f-95ef-7b557beb7df7"/>
  </ds:schemaRefs>
</ds:datastoreItem>
</file>

<file path=customXml/itemProps3.xml><?xml version="1.0" encoding="utf-8"?>
<ds:datastoreItem xmlns:ds="http://schemas.openxmlformats.org/officeDocument/2006/customXml" ds:itemID="{5563A371-E56E-4200-98B2-A2E08356C8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79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dinneuzeitgroteskltw01-lt</vt:lpstr>
      <vt:lpstr>dinneuzeitgroteskltw01-lt</vt:lpstr>
      <vt:lpstr>DINNeuzeitGroteskW01-Bold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Heiser</dc:creator>
  <cp:lastModifiedBy>Heidi Schuster</cp:lastModifiedBy>
  <cp:revision>119</cp:revision>
  <cp:lastPrinted>2025-07-15T21:04:58Z</cp:lastPrinted>
  <dcterms:created xsi:type="dcterms:W3CDTF">2025-07-14T20:50:09Z</dcterms:created>
  <dcterms:modified xsi:type="dcterms:W3CDTF">2025-10-27T21:33:22Z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