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9" r:id="rId5"/>
  </p:sldIdLst>
  <p:sldSz cx="7772400" cy="100584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665E5E-7894-46C2-9FAE-CD725CC5F5DE}" v="29" dt="2025-07-22T19:30:37.1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Schuster" userId="8e6f0f36-aafb-4475-a2b2-fa1a541ae7dd" providerId="ADAL" clId="{A0D0B290-7007-43D5-A1B2-5025FF28AE89}"/>
    <pc:docChg chg="delSld">
      <pc:chgData name="Heidi Schuster" userId="8e6f0f36-aafb-4475-a2b2-fa1a541ae7dd" providerId="ADAL" clId="{A0D0B290-7007-43D5-A1B2-5025FF28AE89}" dt="2025-07-15T21:45:24.276" v="1" actId="2696"/>
      <pc:docMkLst>
        <pc:docMk/>
      </pc:docMkLst>
      <pc:sldChg chg="del">
        <pc:chgData name="Heidi Schuster" userId="8e6f0f36-aafb-4475-a2b2-fa1a541ae7dd" providerId="ADAL" clId="{A0D0B290-7007-43D5-A1B2-5025FF28AE89}" dt="2025-07-15T21:45:20.344" v="0" actId="2696"/>
        <pc:sldMkLst>
          <pc:docMk/>
          <pc:sldMk cId="639265230" sldId="257"/>
        </pc:sldMkLst>
      </pc:sldChg>
      <pc:sldChg chg="del">
        <pc:chgData name="Heidi Schuster" userId="8e6f0f36-aafb-4475-a2b2-fa1a541ae7dd" providerId="ADAL" clId="{A0D0B290-7007-43D5-A1B2-5025FF28AE89}" dt="2025-07-15T21:45:20.344" v="0" actId="2696"/>
        <pc:sldMkLst>
          <pc:docMk/>
          <pc:sldMk cId="1023576535" sldId="258"/>
        </pc:sldMkLst>
      </pc:sldChg>
      <pc:sldChg chg="del">
        <pc:chgData name="Heidi Schuster" userId="8e6f0f36-aafb-4475-a2b2-fa1a541ae7dd" providerId="ADAL" clId="{A0D0B290-7007-43D5-A1B2-5025FF28AE89}" dt="2025-07-15T21:45:24.276" v="1" actId="2696"/>
        <pc:sldMkLst>
          <pc:docMk/>
          <pc:sldMk cId="2639182025" sldId="260"/>
        </pc:sldMkLst>
      </pc:sldChg>
    </pc:docChg>
  </pc:docChgLst>
  <pc:docChgLst>
    <pc:chgData name="Jessica Griggs" userId="b2ef48a0-5329-4e75-a3aa-51a562ba2b87" providerId="ADAL" clId="{D4665E5E-7894-46C2-9FAE-CD725CC5F5DE}"/>
    <pc:docChg chg="undo custSel modSld">
      <pc:chgData name="Jessica Griggs" userId="b2ef48a0-5329-4e75-a3aa-51a562ba2b87" providerId="ADAL" clId="{D4665E5E-7894-46C2-9FAE-CD725CC5F5DE}" dt="2025-07-22T19:30:37.150" v="61" actId="478"/>
      <pc:docMkLst>
        <pc:docMk/>
      </pc:docMkLst>
      <pc:sldChg chg="addSp delSp modSp mod">
        <pc:chgData name="Jessica Griggs" userId="b2ef48a0-5329-4e75-a3aa-51a562ba2b87" providerId="ADAL" clId="{D4665E5E-7894-46C2-9FAE-CD725CC5F5DE}" dt="2025-07-22T19:30:37.150" v="61" actId="478"/>
        <pc:sldMkLst>
          <pc:docMk/>
          <pc:sldMk cId="3199242518" sldId="259"/>
        </pc:sldMkLst>
        <pc:spChg chg="add del mod">
          <ac:chgData name="Jessica Griggs" userId="b2ef48a0-5329-4e75-a3aa-51a562ba2b87" providerId="ADAL" clId="{D4665E5E-7894-46C2-9FAE-CD725CC5F5DE}" dt="2025-07-22T19:30:37.150" v="61" actId="478"/>
          <ac:spMkLst>
            <pc:docMk/>
            <pc:sldMk cId="3199242518" sldId="259"/>
            <ac:spMk id="2" creationId="{142EC492-DF20-3840-7E43-31E228EA60E9}"/>
          </ac:spMkLst>
        </pc:spChg>
        <pc:spChg chg="add del mod">
          <ac:chgData name="Jessica Griggs" userId="b2ef48a0-5329-4e75-a3aa-51a562ba2b87" providerId="ADAL" clId="{D4665E5E-7894-46C2-9FAE-CD725CC5F5DE}" dt="2025-07-22T19:30:37.150" v="61" actId="478"/>
          <ac:spMkLst>
            <pc:docMk/>
            <pc:sldMk cId="3199242518" sldId="259"/>
            <ac:spMk id="4" creationId="{DDCCE38E-CEA5-0070-F36D-C0DF3A63AA79}"/>
          </ac:spMkLst>
        </pc:spChg>
        <pc:spChg chg="add del mod">
          <ac:chgData name="Jessica Griggs" userId="b2ef48a0-5329-4e75-a3aa-51a562ba2b87" providerId="ADAL" clId="{D4665E5E-7894-46C2-9FAE-CD725CC5F5DE}" dt="2025-07-22T19:30:37.150" v="61" actId="478"/>
          <ac:spMkLst>
            <pc:docMk/>
            <pc:sldMk cId="3199242518" sldId="259"/>
            <ac:spMk id="5" creationId="{E1DE8284-7194-75E4-15B5-2377BE0B8BFD}"/>
          </ac:spMkLst>
        </pc:spChg>
        <pc:spChg chg="add del mod">
          <ac:chgData name="Jessica Griggs" userId="b2ef48a0-5329-4e75-a3aa-51a562ba2b87" providerId="ADAL" clId="{D4665E5E-7894-46C2-9FAE-CD725CC5F5DE}" dt="2025-07-22T19:30:37.150" v="61" actId="478"/>
          <ac:spMkLst>
            <pc:docMk/>
            <pc:sldMk cId="3199242518" sldId="259"/>
            <ac:spMk id="6" creationId="{3673A58E-2395-D5DB-A12F-35D2CC1A9B35}"/>
          </ac:spMkLst>
        </pc:spChg>
        <pc:spChg chg="add del mod">
          <ac:chgData name="Jessica Griggs" userId="b2ef48a0-5329-4e75-a3aa-51a562ba2b87" providerId="ADAL" clId="{D4665E5E-7894-46C2-9FAE-CD725CC5F5DE}" dt="2025-07-22T19:30:37.150" v="61" actId="478"/>
          <ac:spMkLst>
            <pc:docMk/>
            <pc:sldMk cId="3199242518" sldId="259"/>
            <ac:spMk id="7" creationId="{597B25CA-4D40-AAB3-D8B0-7D243D6A1D60}"/>
          </ac:spMkLst>
        </pc:spChg>
        <pc:spChg chg="add del mod">
          <ac:chgData name="Jessica Griggs" userId="b2ef48a0-5329-4e75-a3aa-51a562ba2b87" providerId="ADAL" clId="{D4665E5E-7894-46C2-9FAE-CD725CC5F5DE}" dt="2025-07-22T19:30:37.150" v="61" actId="478"/>
          <ac:spMkLst>
            <pc:docMk/>
            <pc:sldMk cId="3199242518" sldId="259"/>
            <ac:spMk id="8" creationId="{C3026B45-4A06-116E-E81B-FD6B59BB0FEE}"/>
          </ac:spMkLst>
        </pc:spChg>
        <pc:graphicFrameChg chg="add del mod modGraphic">
          <ac:chgData name="Jessica Griggs" userId="b2ef48a0-5329-4e75-a3aa-51a562ba2b87" providerId="ADAL" clId="{D4665E5E-7894-46C2-9FAE-CD725CC5F5DE}" dt="2025-07-22T19:30:37.150" v="61" actId="478"/>
          <ac:graphicFrameMkLst>
            <pc:docMk/>
            <pc:sldMk cId="3199242518" sldId="259"/>
            <ac:graphicFrameMk id="9" creationId="{28AED295-4C2E-5807-3269-5BE1B330A1D8}"/>
          </ac:graphicFrameMkLst>
        </pc:graphicFrameChg>
        <pc:graphicFrameChg chg="add del mod">
          <ac:chgData name="Jessica Griggs" userId="b2ef48a0-5329-4e75-a3aa-51a562ba2b87" providerId="ADAL" clId="{D4665E5E-7894-46C2-9FAE-CD725CC5F5DE}" dt="2025-07-22T19:30:37.150" v="61" actId="478"/>
          <ac:graphicFrameMkLst>
            <pc:docMk/>
            <pc:sldMk cId="3199242518" sldId="259"/>
            <ac:graphicFrameMk id="10" creationId="{4DB143B2-E69F-B093-B8DA-18AD537E66CC}"/>
          </ac:graphicFrameMkLst>
        </pc:graphicFrameChg>
        <pc:picChg chg="add del mod">
          <ac:chgData name="Jessica Griggs" userId="b2ef48a0-5329-4e75-a3aa-51a562ba2b87" providerId="ADAL" clId="{D4665E5E-7894-46C2-9FAE-CD725CC5F5DE}" dt="2025-07-22T19:30:37.150" v="61" actId="478"/>
          <ac:picMkLst>
            <pc:docMk/>
            <pc:sldMk cId="3199242518" sldId="259"/>
            <ac:picMk id="3" creationId="{7B5AB88C-363C-8F12-969D-2750E80E377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79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13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41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9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monster with bats and bats&#10;&#10;AI-generated content may be incorrect.">
            <a:extLst>
              <a:ext uri="{FF2B5EF4-FFF2-40B4-BE49-F238E27FC236}">
                <a16:creationId xmlns:a16="http://schemas.microsoft.com/office/drawing/2014/main" id="{A7F095DC-600F-6510-2FEF-3E6B8FADD3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800"/>
            <a:ext cx="7450667" cy="9934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6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character on a white background&#10;&#10;AI-generated content may be incorrect.">
            <a:extLst>
              <a:ext uri="{FF2B5EF4-FFF2-40B4-BE49-F238E27FC236}">
                <a16:creationId xmlns:a16="http://schemas.microsoft.com/office/drawing/2014/main" id="{DDFB0B7E-6982-4688-F1CF-D1E638E8D2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" y="56442"/>
            <a:ext cx="7467600" cy="995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4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characters on a white background&#10;&#10;AI-generated content may be incorrect.">
            <a:extLst>
              <a:ext uri="{FF2B5EF4-FFF2-40B4-BE49-F238E27FC236}">
                <a16:creationId xmlns:a16="http://schemas.microsoft.com/office/drawing/2014/main" id="{F0CB8091-C4DA-CE22-9899-6159740E69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6" y="47098"/>
            <a:ext cx="7501467" cy="10001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3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background with a cartoon character and hearts&#10;&#10;AI-generated content may be incorrect.">
            <a:extLst>
              <a:ext uri="{FF2B5EF4-FFF2-40B4-BE49-F238E27FC236}">
                <a16:creationId xmlns:a16="http://schemas.microsoft.com/office/drawing/2014/main" id="{25CE598A-F8F6-1974-F30B-D47BCFBBB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7505700" cy="1000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8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4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1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0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1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85" r:id="rId4"/>
    <p:sldLayoutId id="2147483686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242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1c87b3-3aeb-4373-af1b-2778166e772a" xsi:nil="true"/>
    <lcf76f155ced4ddcb4097134ff3c332f xmlns="b690b8a6-6df3-4c9f-95ef-7b557beb7df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E7801189FDC42A4599F3DD5073BBA" ma:contentTypeVersion="19" ma:contentTypeDescription="Create a new document." ma:contentTypeScope="" ma:versionID="cb0fc5169af25d5ae03f26541ebab541">
  <xsd:schema xmlns:xsd="http://www.w3.org/2001/XMLSchema" xmlns:xs="http://www.w3.org/2001/XMLSchema" xmlns:p="http://schemas.microsoft.com/office/2006/metadata/properties" xmlns:ns2="b690b8a6-6df3-4c9f-95ef-7b557beb7df7" xmlns:ns3="9b1c87b3-3aeb-4373-af1b-2778166e772a" targetNamespace="http://schemas.microsoft.com/office/2006/metadata/properties" ma:root="true" ma:fieldsID="672710ab7b1ae7428ebef98ac172c143" ns2:_="" ns3:_="">
    <xsd:import namespace="b690b8a6-6df3-4c9f-95ef-7b557beb7df7"/>
    <xsd:import namespace="9b1c87b3-3aeb-4373-af1b-2778166e77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0b8a6-6df3-4c9f-95ef-7b557beb7d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6fa781-0cdd-4ceb-bf8a-37ee11ff83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c87b3-3aeb-4373-af1b-2778166e7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a22340-c9d4-48a1-9659-63bc1a54accf}" ma:internalName="TaxCatchAll" ma:showField="CatchAllData" ma:web="9b1c87b3-3aeb-4373-af1b-2778166e77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F7A055-53BB-4999-887F-6A52F418F2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3F714F-F811-40C9-8ABE-043E92D0C9FD}">
  <ds:schemaRefs>
    <ds:schemaRef ds:uri="http://schemas.microsoft.com/office/2006/metadata/properties"/>
    <ds:schemaRef ds:uri="http://schemas.microsoft.com/office/infopath/2007/PartnerControls"/>
    <ds:schemaRef ds:uri="9b1c87b3-3aeb-4373-af1b-2778166e772a"/>
    <ds:schemaRef ds:uri="b690b8a6-6df3-4c9f-95ef-7b557beb7df7"/>
  </ds:schemaRefs>
</ds:datastoreItem>
</file>

<file path=customXml/itemProps3.xml><?xml version="1.0" encoding="utf-8"?>
<ds:datastoreItem xmlns:ds="http://schemas.openxmlformats.org/officeDocument/2006/customXml" ds:itemID="{6EA1EB33-969C-4A43-8735-7A5B3C9DC71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Brian Heiser</dc:creator>
  <cp:lastModifiedBy>Jessica Griggs</cp:lastModifiedBy>
  <cp:revision>2</cp:revision>
  <cp:lastPrinted>2025-07-15T21:04:58Z</cp:lastPrinted>
  <dcterms:created xsi:type="dcterms:W3CDTF">2025-07-14T20:50:09Z</dcterms:created>
  <dcterms:modified xsi:type="dcterms:W3CDTF">2025-07-22T19:30:43Z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0x0101003E4E7801189FDC42A4599F3DD5073BBA</vt:lpwstr>
  </property>
  <property fmtid="{D5CDD505-2E9C-101B-9397-08002B2CF9AE}" pid="3" name="MediaServiceImageTags">
    <vt:lpwstr/>
  </property>
</Properties>
</file>