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449"/>
    <p:restoredTop sz="94698"/>
  </p:normalViewPr>
  <p:slideViewPr>
    <p:cSldViewPr snapToObjects="1">
      <p:cViewPr varScale="1">
        <p:scale>
          <a:sx n="79" d="100"/>
          <a:sy n="79" d="100"/>
        </p:scale>
        <p:origin x="38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A370748-5FCC-4217-A81A-E63166081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B65526-6A13-4D51-80D0-77A49F382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>
            <a:extLst>
              <a:ext uri="{FF2B5EF4-FFF2-40B4-BE49-F238E27FC236}">
                <a16:creationId xmlns:a16="http://schemas.microsoft.com/office/drawing/2014/main" id="{AFEE53D5-C472-4F7A-8ACC-F336BEDD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D6832-CC29-4D41-800D-C1270AA644BF}"/>
              </a:ext>
            </a:extLst>
          </p:cNvPr>
          <p:cNvSpPr txBox="1"/>
          <p:nvPr/>
        </p:nvSpPr>
        <p:spPr>
          <a:xfrm>
            <a:off x="2209800" y="8610600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</a:t>
            </a:r>
            <a:r>
              <a:rPr lang="en-US" sz="1050" spc="40" dirty="0">
                <a:solidFill>
                  <a:srgbClr val="2D2D8A"/>
                </a:solidFill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UITE 1</a:t>
            </a: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  WWW.FACETWISTERS.COM</a:t>
            </a:r>
          </a:p>
        </p:txBody>
      </p:sp>
      <p:pic>
        <p:nvPicPr>
          <p:cNvPr id="17" name="Picture 16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B95FFF3B-9D6C-3007-6F26-E6380733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1604">
            <a:off x="1283948" y="8320626"/>
            <a:ext cx="758494" cy="729691"/>
          </a:xfrm>
          <a:prstGeom prst="rect">
            <a:avLst/>
          </a:prstGeom>
        </p:spPr>
      </p:pic>
      <p:pic>
        <p:nvPicPr>
          <p:cNvPr id="3" name="Picture 2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F06C4723-D4CF-2707-BC8F-5AA3CBE4D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3228262" cy="9144001"/>
          </a:xfrm>
          <a:prstGeom prst="rect">
            <a:avLst/>
          </a:prstGeom>
        </p:spPr>
      </p:pic>
      <p:pic>
        <p:nvPicPr>
          <p:cNvPr id="8" name="Picture 7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8D618BE2-AE60-2EA2-E14D-DF221F035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60" y="271194"/>
            <a:ext cx="3033869" cy="480528"/>
          </a:xfrm>
          <a:prstGeom prst="rect">
            <a:avLst/>
          </a:prstGeom>
        </p:spPr>
      </p:pic>
      <p:pic>
        <p:nvPicPr>
          <p:cNvPr id="12" name="Picture 11" descr="A blue and black text&#10;&#10;AI-generated content may be incorrect.">
            <a:extLst>
              <a:ext uri="{FF2B5EF4-FFF2-40B4-BE49-F238E27FC236}">
                <a16:creationId xmlns:a16="http://schemas.microsoft.com/office/drawing/2014/main" id="{5A7D4273-69AA-042E-45EE-0EBD74564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245" y="642770"/>
            <a:ext cx="2242898" cy="522704"/>
          </a:xfrm>
          <a:prstGeom prst="rect">
            <a:avLst/>
          </a:prstGeom>
        </p:spPr>
      </p:pic>
      <p:pic>
        <p:nvPicPr>
          <p:cNvPr id="13" name="Picture 12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988F4562-A923-111E-B4E9-6EC97EF4B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83" y="8692105"/>
            <a:ext cx="1141296" cy="2817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2448E-BF3B-453C-AEAB-34FEC44B29BD}">
  <ds:schemaRefs>
    <ds:schemaRef ds:uri="http://purl.org/dc/dcmitype/"/>
    <ds:schemaRef ds:uri="http://schemas.microsoft.com/office/2006/documentManagement/types"/>
    <ds:schemaRef ds:uri="9b1c87b3-3aeb-4373-af1b-2778166e772a"/>
    <ds:schemaRef ds:uri="http://www.w3.org/XML/1998/namespace"/>
    <ds:schemaRef ds:uri="b690b8a6-6df3-4c9f-95ef-7b557beb7df7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F2FD2A6-E4B8-46E2-8FF6-520528F70408}"/>
</file>

<file path=docProps/app.xml><?xml version="1.0" encoding="utf-8"?>
<Properties xmlns="http://schemas.openxmlformats.org/officeDocument/2006/extended-properties" xmlns:vt="http://schemas.openxmlformats.org/officeDocument/2006/docPropsVTypes">
  <TotalTime>6433</TotalTime>
  <Words>19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DIN Alternate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40</cp:revision>
  <cp:lastPrinted>2025-05-30T14:37:55Z</cp:lastPrinted>
  <dcterms:created xsi:type="dcterms:W3CDTF">2013-05-15T15:09:44Z</dcterms:created>
  <dcterms:modified xsi:type="dcterms:W3CDTF">2025-05-30T16:55:52Z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