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B1BC7-5EDE-4D94-8465-C21A541E6813}" v="4" dt="2025-10-26T18:32:52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6T18:38:08.001" v="105" actId="115"/>
      <pc:docMkLst>
        <pc:docMk/>
      </pc:docMkLst>
      <pc:sldChg chg="modSp del mod">
        <pc:chgData name="Heidi Schuster" userId="8e6f0f36-aafb-4475-a2b2-fa1a541ae7dd" providerId="ADAL" clId="{3DD2A550-11FB-4FCD-B10C-C212F1C96168}" dt="2025-10-24T20:47:49.968" v="18" actId="2696"/>
        <pc:sldMkLst>
          <pc:docMk/>
          <pc:sldMk cId="639265230" sldId="257"/>
        </pc:sldMkLst>
      </pc:sldChg>
      <pc:sldChg chg="addSp delSp modSp mod">
        <pc:chgData name="Heidi Schuster" userId="8e6f0f36-aafb-4475-a2b2-fa1a541ae7dd" providerId="ADAL" clId="{3DD2A550-11FB-4FCD-B10C-C212F1C96168}" dt="2025-10-26T18:38:08.001" v="105" actId="115"/>
        <pc:sldMkLst>
          <pc:docMk/>
          <pc:sldMk cId="2248612941" sldId="258"/>
        </pc:sldMkLst>
        <pc:spChg chg="mod">
          <ac:chgData name="Heidi Schuster" userId="8e6f0f36-aafb-4475-a2b2-fa1a541ae7dd" providerId="ADAL" clId="{3DD2A550-11FB-4FCD-B10C-C212F1C96168}" dt="2025-10-26T18:38:08.001" v="105" actId="115"/>
          <ac:spMkLst>
            <pc:docMk/>
            <pc:sldMk cId="2248612941" sldId="258"/>
            <ac:spMk id="2" creationId="{D38A3B1C-1A1E-5471-4B6E-C2C40D0EE40A}"/>
          </ac:spMkLst>
        </pc:spChg>
        <pc:spChg chg="mod">
          <ac:chgData name="Heidi Schuster" userId="8e6f0f36-aafb-4475-a2b2-fa1a541ae7dd" providerId="ADAL" clId="{3DD2A550-11FB-4FCD-B10C-C212F1C96168}" dt="2025-10-24T20:49:59.740" v="74" actId="1076"/>
          <ac:spMkLst>
            <pc:docMk/>
            <pc:sldMk cId="2248612941" sldId="258"/>
            <ac:spMk id="4" creationId="{F43B99A0-3F59-B641-D652-CC49389B679D}"/>
          </ac:spMkLst>
        </pc:spChg>
        <pc:spChg chg="add del mod">
          <ac:chgData name="Heidi Schuster" userId="8e6f0f36-aafb-4475-a2b2-fa1a541ae7dd" providerId="ADAL" clId="{3DD2A550-11FB-4FCD-B10C-C212F1C96168}" dt="2025-10-26T18:32:49.483" v="85" actId="21"/>
          <ac:spMkLst>
            <pc:docMk/>
            <pc:sldMk cId="2248612941" sldId="258"/>
            <ac:spMk id="5" creationId="{5DD42895-0597-1FAB-0A06-360D7866E6E2}"/>
          </ac:spMkLst>
        </pc:spChg>
        <pc:spChg chg="add mod">
          <ac:chgData name="Heidi Schuster" userId="8e6f0f36-aafb-4475-a2b2-fa1a541ae7dd" providerId="ADAL" clId="{3DD2A550-11FB-4FCD-B10C-C212F1C96168}" dt="2025-10-26T18:32:39.699" v="83"/>
          <ac:spMkLst>
            <pc:docMk/>
            <pc:sldMk cId="2248612941" sldId="258"/>
            <ac:spMk id="6" creationId="{F408C664-CE4B-44E9-6B20-1209A76612B3}"/>
          </ac:spMkLst>
        </pc:spChg>
        <pc:spChg chg="add mod">
          <ac:chgData name="Heidi Schuster" userId="8e6f0f36-aafb-4475-a2b2-fa1a541ae7dd" providerId="ADAL" clId="{3DD2A550-11FB-4FCD-B10C-C212F1C96168}" dt="2025-10-26T18:32:52.525" v="86" actId="1076"/>
          <ac:spMkLst>
            <pc:docMk/>
            <pc:sldMk cId="2248612941" sldId="258"/>
            <ac:spMk id="10" creationId="{1040C2AC-DEB9-6853-FDAF-8C1FA879AFE2}"/>
          </ac:spMkLst>
        </pc:spChg>
        <pc:spChg chg="mod">
          <ac:chgData name="Heidi Schuster" userId="8e6f0f36-aafb-4475-a2b2-fa1a541ae7dd" providerId="ADAL" clId="{3DD2A550-11FB-4FCD-B10C-C212F1C96168}" dt="2025-10-24T20:48:33.329" v="67" actId="20577"/>
          <ac:spMkLst>
            <pc:docMk/>
            <pc:sldMk cId="2248612941" sldId="258"/>
            <ac:spMk id="16" creationId="{291E24A9-17C3-9E6B-5585-78285B062CE4}"/>
          </ac:spMkLst>
        </pc:spChg>
        <pc:graphicFrameChg chg="mod">
          <ac:chgData name="Heidi Schuster" userId="8e6f0f36-aafb-4475-a2b2-fa1a541ae7dd" providerId="ADAL" clId="{3DD2A550-11FB-4FCD-B10C-C212F1C96168}" dt="2025-10-26T18:33:03.077" v="88" actId="1076"/>
          <ac:graphicFrameMkLst>
            <pc:docMk/>
            <pc:sldMk cId="2248612941" sldId="258"/>
            <ac:graphicFrameMk id="8" creationId="{EE301297-8D7D-C890-5327-8FD279B744FD}"/>
          </ac:graphicFrameMkLst>
        </pc:graphicFrameChg>
        <pc:graphicFrameChg chg="add mod">
          <ac:chgData name="Heidi Schuster" userId="8e6f0f36-aafb-4475-a2b2-fa1a541ae7dd" providerId="ADAL" clId="{3DD2A550-11FB-4FCD-B10C-C212F1C96168}" dt="2025-10-24T20:50:21.268" v="79" actId="1076"/>
          <ac:graphicFrameMkLst>
            <pc:docMk/>
            <pc:sldMk cId="2248612941" sldId="258"/>
            <ac:graphicFrameMk id="9" creationId="{13F9DA52-14EF-1D54-9622-2FF954150E08}"/>
          </ac:graphicFrameMkLst>
        </pc:graphicFrameChg>
        <pc:picChg chg="mod">
          <ac:chgData name="Heidi Schuster" userId="8e6f0f36-aafb-4475-a2b2-fa1a541ae7dd" providerId="ADAL" clId="{3DD2A550-11FB-4FCD-B10C-C212F1C96168}" dt="2025-10-26T18:33:00.867" v="87" actId="1076"/>
          <ac:picMkLst>
            <pc:docMk/>
            <pc:sldMk cId="2248612941" sldId="258"/>
            <ac:picMk id="3" creationId="{ED72560A-5270-9231-0DAA-B2E2D4AD47BF}"/>
          </ac:picMkLst>
        </pc:picChg>
      </pc:sldChg>
    </pc:docChg>
  </pc:docChgLst>
  <pc:docChgLst>
    <pc:chgData name="Support" userId="S::support@schusterproducts.com::29c9d134-2304-4a44-8e7c-359b86195389" providerId="AD" clId="Web-{19C71A01-1FC4-2E46-11F4-580C0C7581F3}"/>
    <pc:docChg chg="addSld modSld">
      <pc:chgData name="Support" userId="S::support@schusterproducts.com::29c9d134-2304-4a44-8e7c-359b86195389" providerId="AD" clId="Web-{19C71A01-1FC4-2E46-11F4-580C0C7581F3}" dt="2025-10-21T17:49:48.377" v="150" actId="1076"/>
      <pc:docMkLst>
        <pc:docMk/>
      </pc:docMkLst>
      <pc:sldChg chg="addSp delSp modSp add replId">
        <pc:chgData name="Support" userId="S::support@schusterproducts.com::29c9d134-2304-4a44-8e7c-359b86195389" providerId="AD" clId="Web-{19C71A01-1FC4-2E46-11F4-580C0C7581F3}" dt="2025-10-21T17:49:48.377" v="150" actId="1076"/>
        <pc:sldMkLst>
          <pc:docMk/>
          <pc:sldMk cId="2248612941" sldId="258"/>
        </pc:sldMkLst>
        <pc:spChg chg="mod">
          <ac:chgData name="Support" userId="S::support@schusterproducts.com::29c9d134-2304-4a44-8e7c-359b86195389" providerId="AD" clId="Web-{19C71A01-1FC4-2E46-11F4-580C0C7581F3}" dt="2025-10-21T17:48:18.876" v="135" actId="1076"/>
          <ac:spMkLst>
            <pc:docMk/>
            <pc:sldMk cId="2248612941" sldId="258"/>
            <ac:spMk id="2" creationId="{D38A3B1C-1A1E-5471-4B6E-C2C40D0EE40A}"/>
          </ac:spMkLst>
        </pc:spChg>
        <pc:spChg chg="mod">
          <ac:chgData name="Support" userId="S::support@schusterproducts.com::29c9d134-2304-4a44-8e7c-359b86195389" providerId="AD" clId="Web-{19C71A01-1FC4-2E46-11F4-580C0C7581F3}" dt="2025-10-21T17:48:02.657" v="133" actId="1076"/>
          <ac:spMkLst>
            <pc:docMk/>
            <pc:sldMk cId="2248612941" sldId="258"/>
            <ac:spMk id="4" creationId="{F43B99A0-3F59-B641-D652-CC49389B679D}"/>
          </ac:spMkLst>
        </pc:spChg>
        <pc:spChg chg="add mod">
          <ac:chgData name="Support" userId="S::support@schusterproducts.com::29c9d134-2304-4a44-8e7c-359b86195389" providerId="AD" clId="Web-{19C71A01-1FC4-2E46-11F4-580C0C7581F3}" dt="2025-10-21T17:41:08.430" v="33"/>
          <ac:spMkLst>
            <pc:docMk/>
            <pc:sldMk cId="2248612941" sldId="258"/>
            <ac:spMk id="7" creationId="{C29B4E1B-061B-E090-4ABD-53BC49558DBF}"/>
          </ac:spMkLst>
        </pc:spChg>
        <pc:spChg chg="mod">
          <ac:chgData name="Support" userId="S::support@schusterproducts.com::29c9d134-2304-4a44-8e7c-359b86195389" providerId="AD" clId="Web-{19C71A01-1FC4-2E46-11F4-580C0C7581F3}" dt="2025-10-21T17:47:45.829" v="132" actId="1076"/>
          <ac:spMkLst>
            <pc:docMk/>
            <pc:sldMk cId="2248612941" sldId="258"/>
            <ac:spMk id="16" creationId="{291E24A9-17C3-9E6B-5585-78285B062CE4}"/>
          </ac:spMkLst>
        </pc:spChg>
        <pc:graphicFrameChg chg="mod ord modGraphic">
          <ac:chgData name="Support" userId="S::support@schusterproducts.com::29c9d134-2304-4a44-8e7c-359b86195389" providerId="AD" clId="Web-{19C71A01-1FC4-2E46-11F4-580C0C7581F3}" dt="2025-10-21T17:49:26.642" v="146" actId="1076"/>
          <ac:graphicFrameMkLst>
            <pc:docMk/>
            <pc:sldMk cId="2248612941" sldId="258"/>
            <ac:graphicFrameMk id="8" creationId="{EE301297-8D7D-C890-5327-8FD279B744FD}"/>
          </ac:graphicFrameMkLst>
        </pc:graphicFrameChg>
        <pc:graphicFrameChg chg="mod modGraphic">
          <ac:chgData name="Support" userId="S::support@schusterproducts.com::29c9d134-2304-4a44-8e7c-359b86195389" providerId="AD" clId="Web-{19C71A01-1FC4-2E46-11F4-580C0C7581F3}" dt="2025-10-21T17:49:48.377" v="150" actId="1076"/>
          <ac:graphicFrameMkLst>
            <pc:docMk/>
            <pc:sldMk cId="2248612941" sldId="258"/>
            <ac:graphicFrameMk id="20" creationId="{15445DFF-EAFE-A0EA-0192-46D7D2EE45CA}"/>
          </ac:graphicFrameMkLst>
        </pc:graphicFrameChg>
        <pc:picChg chg="add mod">
          <ac:chgData name="Support" userId="S::support@schusterproducts.com::29c9d134-2304-4a44-8e7c-359b86195389" providerId="AD" clId="Web-{19C71A01-1FC4-2E46-11F4-580C0C7581F3}" dt="2025-10-21T17:48:11.829" v="134" actId="1076"/>
          <ac:picMkLst>
            <pc:docMk/>
            <pc:sldMk cId="2248612941" sldId="258"/>
            <ac:picMk id="3" creationId="{ED72560A-5270-9231-0DAA-B2E2D4AD47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EE814-FF83-B88A-7162-23415942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8A3B1C-1A1E-5471-4B6E-C2C40D0EE40A}"/>
              </a:ext>
            </a:extLst>
          </p:cNvPr>
          <p:cNvSpPr txBox="1"/>
          <p:nvPr/>
        </p:nvSpPr>
        <p:spPr>
          <a:xfrm>
            <a:off x="489430" y="6926137"/>
            <a:ext cx="487826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INNeuzeitGroteskLTW01-Lt" panose="020B0502020203020204" pitchFamily="34" charset="0"/>
                <a:ea typeface="ＭＳ Ｐゴシック"/>
              </a:rPr>
              <a:t>Seasonal Order Deadline: </a:t>
            </a:r>
            <a:r>
              <a:rPr lang="en-US" b="1" i="1" u="sng" dirty="0">
                <a:solidFill>
                  <a:srgbClr val="00B050"/>
                </a:solidFill>
                <a:latin typeface="DINNeuzeitGroteskLTW01-Lt" panose="020B0502020203020204" pitchFamily="34" charset="0"/>
              </a:rPr>
              <a:t>April</a:t>
            </a:r>
            <a:r>
              <a:rPr lang="en-US" b="1" i="1" u="sng" dirty="0">
                <a:solidFill>
                  <a:srgbClr val="00B050"/>
                </a:solidFill>
                <a:latin typeface="DINNeuzeitGroteskLTW01-Lt" panose="020B0502020203020204" pitchFamily="34" charset="0"/>
                <a:ea typeface="ＭＳ Ｐゴシック"/>
              </a:rPr>
              <a:t> 23, 2026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DINNeuzeitGroteskLTW01-Lt" panose="020B0502020203020204" pitchFamily="34" charset="0"/>
              <a:ea typeface="ＭＳ Ｐゴシック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E24A9-17C3-9E6B-5585-78285B062CE4}"/>
              </a:ext>
            </a:extLst>
          </p:cNvPr>
          <p:cNvSpPr txBox="1"/>
          <p:nvPr/>
        </p:nvSpPr>
        <p:spPr>
          <a:xfrm>
            <a:off x="2696394" y="1377110"/>
            <a:ext cx="540777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ptos Display"/>
                <a:cs typeface="Aparajita"/>
              </a:rPr>
              <a:t> </a:t>
            </a:r>
            <a:r>
              <a:rPr lang="en-US" sz="2700" b="1" dirty="0">
                <a:solidFill>
                  <a:srgbClr val="EB72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tos Display"/>
                <a:cs typeface="Aparajita"/>
              </a:rPr>
              <a:t>136 </a:t>
            </a:r>
            <a:r>
              <a:rPr lang="en-US" sz="2700" b="1" dirty="0" err="1">
                <a:solidFill>
                  <a:srgbClr val="EB72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tos Display"/>
                <a:cs typeface="Aparajita"/>
              </a:rPr>
              <a:t>ct</a:t>
            </a:r>
            <a:r>
              <a:rPr lang="en-US" sz="2700" b="1" dirty="0">
                <a:solidFill>
                  <a:srgbClr val="EB72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tos Display"/>
                <a:cs typeface="Aparajita"/>
              </a:rPr>
              <a:t> HALLOWEEN                      SOUR CENTER</a:t>
            </a:r>
            <a:endParaRPr lang="en-US" sz="2700" dirty="0">
              <a:solidFill>
                <a:srgbClr val="EB723D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5445DFF-EAFE-A0EA-0192-46D7D2EE4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52118"/>
              </p:ext>
            </p:extLst>
          </p:nvPr>
        </p:nvGraphicFramePr>
        <p:xfrm>
          <a:off x="1274987" y="7598701"/>
          <a:ext cx="2846069" cy="1038013"/>
        </p:xfrm>
        <a:graphic>
          <a:graphicData uri="http://schemas.openxmlformats.org/drawingml/2006/table">
            <a:tbl>
              <a:tblPr/>
              <a:tblGrid>
                <a:gridCol w="96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709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007-93216-09011-7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35.93” L x 25.21” W x 6.16”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28.5 LBS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3.23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F43B99A0-3F59-B641-D652-CC49389B679D}"/>
              </a:ext>
            </a:extLst>
          </p:cNvPr>
          <p:cNvSpPr txBox="1"/>
          <p:nvPr/>
        </p:nvSpPr>
        <p:spPr>
          <a:xfrm>
            <a:off x="2459408" y="2343908"/>
            <a:ext cx="211590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b="1" dirty="0">
                <a:latin typeface="DINNeuzeitGroteskLTW01-Lt" panose="020B0502020203020204" pitchFamily="34" charset="0"/>
                <a:ea typeface="ＭＳ Ｐゴシック"/>
                <a:cs typeface="Arial"/>
              </a:rPr>
              <a:t>Item # 09011</a:t>
            </a:r>
            <a:endParaRPr lang="en-US" dirty="0">
              <a:latin typeface="DINNeuzeitGroteskLTW01-Lt" panose="020B0502020203020204" pitchFamily="34" charset="0"/>
            </a:endParaRPr>
          </a:p>
        </p:txBody>
      </p:sp>
      <p:pic>
        <p:nvPicPr>
          <p:cNvPr id="3" name="Picture 2" descr="A display of candy items&#10;&#10;AI-generated content may be incorrect.">
            <a:extLst>
              <a:ext uri="{FF2B5EF4-FFF2-40B4-BE49-F238E27FC236}">
                <a16:creationId xmlns:a16="http://schemas.microsoft.com/office/drawing/2014/main" id="{ED72560A-5270-9231-0DAA-B2E2D4AD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275798" y="2020203"/>
            <a:ext cx="3994152" cy="601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9B4E1B-061B-E090-4ABD-53BC49558DBF}"/>
              </a:ext>
            </a:extLst>
          </p:cNvPr>
          <p:cNvSpPr/>
          <p:nvPr/>
        </p:nvSpPr>
        <p:spPr>
          <a:xfrm>
            <a:off x="4432515" y="7296602"/>
            <a:ext cx="3102760" cy="613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301297-8D7D-C890-5327-8FD279B74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076469"/>
              </p:ext>
            </p:extLst>
          </p:nvPr>
        </p:nvGraphicFramePr>
        <p:xfrm>
          <a:off x="4409668" y="7583253"/>
          <a:ext cx="3125607" cy="15921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4344">
                  <a:extLst>
                    <a:ext uri="{9D8B030D-6E8A-4147-A177-3AD203B41FA5}">
                      <a16:colId xmlns:a16="http://schemas.microsoft.com/office/drawing/2014/main" val="2602992192"/>
                    </a:ext>
                  </a:extLst>
                </a:gridCol>
                <a:gridCol w="1581263">
                  <a:extLst>
                    <a:ext uri="{9D8B030D-6E8A-4147-A177-3AD203B41FA5}">
                      <a16:colId xmlns:a16="http://schemas.microsoft.com/office/drawing/2014/main" val="121810572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 UPC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6677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Big Stik® Strawberry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7-93216-06030-1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5918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Big Stik® Green Apple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7-93216-06031-8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14202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Silly Sour Legs®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7-93216-07030-0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4360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Magic Wand® Strawberry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7-93216-08031-6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8995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Magic Wand® Green Apple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7-93216-08030-9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19989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F9DA52-14EF-1D54-9622-2FF95415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07765"/>
              </p:ext>
            </p:extLst>
          </p:nvPr>
        </p:nvGraphicFramePr>
        <p:xfrm>
          <a:off x="784092" y="5432994"/>
          <a:ext cx="3486150" cy="727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  $ 1.10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$ 149.60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sp>
        <p:nvSpPr>
          <p:cNvPr id="6" name="Star: 12 Points 5">
            <a:extLst>
              <a:ext uri="{FF2B5EF4-FFF2-40B4-BE49-F238E27FC236}">
                <a16:creationId xmlns:a16="http://schemas.microsoft.com/office/drawing/2014/main" id="{F408C664-CE4B-44E9-6B20-1209A76612B3}"/>
              </a:ext>
            </a:extLst>
          </p:cNvPr>
          <p:cNvSpPr/>
          <p:nvPr/>
        </p:nvSpPr>
        <p:spPr>
          <a:xfrm rot="20700000">
            <a:off x="114847" y="402059"/>
            <a:ext cx="1914731" cy="1139549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7030A0"/>
                </a:solidFill>
              </a:rPr>
              <a:t>OVER 50,000 SOLD!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40C2AC-DEB9-6853-FDAF-8C1FA879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87" y="3381849"/>
            <a:ext cx="55260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Contains:</a:t>
            </a:r>
            <a:endParaRPr lang="en-US" sz="1600" b="1" i="1" dirty="0">
              <a:latin typeface="DINNeuzeitGroteskW01-Bold" panose="020B0902020203020204"/>
              <a:ea typeface="ＭＳ Ｐゴシック"/>
            </a:endParaRPr>
          </a:p>
          <a:p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        20 units Big Stik® </a:t>
            </a:r>
            <a:r>
              <a:rPr lang="en-US" sz="16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Strawberry</a:t>
            </a:r>
            <a:endParaRPr lang="en-US" altLang="en-US" sz="1600" b="1" i="1" dirty="0">
              <a:latin typeface="DINNeuzeitGroteskW01-Bold" panose="020B0902020203020204"/>
              <a:ea typeface="ＭＳ Ｐゴシック"/>
            </a:endParaRPr>
          </a:p>
          <a:p>
            <a:pPr lvl="1"/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20 units Big Stik® </a:t>
            </a:r>
            <a:r>
              <a:rPr lang="en-US" sz="1600" b="1" i="1" dirty="0">
                <a:solidFill>
                  <a:srgbClr val="57B42F"/>
                </a:solidFill>
                <a:latin typeface="DINNeuzeitGroteskW01-Bold" panose="020B0902020203020204"/>
                <a:ea typeface="ＭＳ Ｐゴシック"/>
              </a:rPr>
              <a:t>Green Apple</a:t>
            </a:r>
            <a:endParaRPr lang="en-US" altLang="en-US" sz="1600" b="1" i="1" dirty="0">
              <a:latin typeface="DINNeuzeitGroteskW01-Bold" panose="020B0902020203020204"/>
              <a:ea typeface="ＭＳ Ｐゴシック"/>
            </a:endParaRPr>
          </a:p>
          <a:p>
            <a:pPr lvl="1"/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24 units Magic Wand® </a:t>
            </a:r>
            <a:r>
              <a:rPr lang="en-US" sz="16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Strawberry</a:t>
            </a:r>
            <a:endParaRPr lang="en-US" altLang="en-US" sz="1600" b="1" i="1" dirty="0">
              <a:latin typeface="DINNeuzeitGroteskW01-Bold" panose="020B0902020203020204"/>
              <a:ea typeface="ＭＳ Ｐゴシック"/>
            </a:endParaRPr>
          </a:p>
          <a:p>
            <a:pPr lvl="1"/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24 units Magic Wand® </a:t>
            </a:r>
            <a:r>
              <a:rPr lang="en-US" sz="1600" b="1" i="1" dirty="0">
                <a:solidFill>
                  <a:srgbClr val="57B42F"/>
                </a:solidFill>
                <a:latin typeface="DINNeuzeitGroteskW01-Bold" panose="020B0902020203020204"/>
                <a:ea typeface="ＭＳ Ｐゴシック"/>
              </a:rPr>
              <a:t>Green Apple </a:t>
            </a:r>
          </a:p>
          <a:p>
            <a:pPr lvl="1"/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48 units Silly Sour Legs®</a:t>
            </a:r>
          </a:p>
        </p:txBody>
      </p:sp>
    </p:spTree>
    <p:extLst>
      <p:ext uri="{BB962C8B-B14F-4D97-AF65-F5344CB8AC3E}">
        <p14:creationId xmlns:p14="http://schemas.microsoft.com/office/powerpoint/2010/main" val="2248612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B32A59-CAB9-465A-868E-B0F25AC5A2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29ACA-2355-4324-A799-27473BB97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208DE-9FFF-402B-BF40-BE57A0F466B8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118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Aptos Narrow</vt:lpstr>
      <vt:lpstr>Arial</vt:lpstr>
      <vt:lpstr>DINNeuzeitGroteskLTW01-Lt</vt:lpstr>
      <vt:lpstr>DINNeuzeitGroteskW01-Bold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Heidi Schuster</cp:lastModifiedBy>
  <cp:revision>96</cp:revision>
  <cp:lastPrinted>2025-07-15T21:04:58Z</cp:lastPrinted>
  <dcterms:created xsi:type="dcterms:W3CDTF">2025-07-14T20:50:09Z</dcterms:created>
  <dcterms:modified xsi:type="dcterms:W3CDTF">2025-10-26T18:38:10Z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