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88D"/>
    <a:srgbClr val="98CAE6"/>
    <a:srgbClr val="C92C00"/>
    <a:srgbClr val="9E4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948F9-FED2-470C-B7EE-ECB30482C115}" v="10" dt="2025-10-24T19:28:30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4T19:29:12.112" v="98" actId="1076"/>
      <pc:docMkLst>
        <pc:docMk/>
      </pc:docMkLst>
      <pc:sldChg chg="addSp delSp modSp del mod">
        <pc:chgData name="Heidi Schuster" userId="8e6f0f36-aafb-4475-a2b2-fa1a541ae7dd" providerId="ADAL" clId="{3DD2A550-11FB-4FCD-B10C-C212F1C96168}" dt="2025-10-24T19:28:57.143" v="94" actId="2696"/>
        <pc:sldMkLst>
          <pc:docMk/>
          <pc:sldMk cId="1023576535" sldId="258"/>
        </pc:sldMkLst>
        <pc:spChg chg="add mod">
          <ac:chgData name="Heidi Schuster" userId="8e6f0f36-aafb-4475-a2b2-fa1a541ae7dd" providerId="ADAL" clId="{3DD2A550-11FB-4FCD-B10C-C212F1C96168}" dt="2025-10-24T19:24:12.254" v="32" actId="1076"/>
          <ac:spMkLst>
            <pc:docMk/>
            <pc:sldMk cId="1023576535" sldId="258"/>
            <ac:spMk id="7" creationId="{427A2F05-FCE0-1D20-4061-858A461B0BA3}"/>
          </ac:spMkLst>
        </pc:spChg>
        <pc:spChg chg="add del mod">
          <ac:chgData name="Heidi Schuster" userId="8e6f0f36-aafb-4475-a2b2-fa1a541ae7dd" providerId="ADAL" clId="{3DD2A550-11FB-4FCD-B10C-C212F1C96168}" dt="2025-10-24T19:24:33.779" v="35" actId="21"/>
          <ac:spMkLst>
            <pc:docMk/>
            <pc:sldMk cId="1023576535" sldId="258"/>
            <ac:spMk id="13" creationId="{5BFB558D-7CFC-E8F3-F67C-688A8AFD05B1}"/>
          </ac:spMkLst>
        </pc:spChg>
        <pc:picChg chg="mod">
          <ac:chgData name="Heidi Schuster" userId="8e6f0f36-aafb-4475-a2b2-fa1a541ae7dd" providerId="ADAL" clId="{3DD2A550-11FB-4FCD-B10C-C212F1C96168}" dt="2025-10-24T19:24:13.728" v="33" actId="1076"/>
          <ac:picMkLst>
            <pc:docMk/>
            <pc:sldMk cId="1023576535" sldId="258"/>
            <ac:picMk id="14" creationId="{F9EB0CB7-C96D-F467-4012-6A4075450A2E}"/>
          </ac:picMkLst>
        </pc:picChg>
      </pc:sldChg>
      <pc:sldChg chg="addSp delSp modSp mod">
        <pc:chgData name="Heidi Schuster" userId="8e6f0f36-aafb-4475-a2b2-fa1a541ae7dd" providerId="ADAL" clId="{3DD2A550-11FB-4FCD-B10C-C212F1C96168}" dt="2025-10-24T19:29:12.112" v="98" actId="1076"/>
        <pc:sldMkLst>
          <pc:docMk/>
          <pc:sldMk cId="745543925" sldId="259"/>
        </pc:sldMkLst>
        <pc:spChg chg="add mod">
          <ac:chgData name="Heidi Schuster" userId="8e6f0f36-aafb-4475-a2b2-fa1a541ae7dd" providerId="ADAL" clId="{3DD2A550-11FB-4FCD-B10C-C212F1C96168}" dt="2025-10-24T19:29:01.815" v="95" actId="14100"/>
          <ac:spMkLst>
            <pc:docMk/>
            <pc:sldMk cId="745543925" sldId="259"/>
            <ac:spMk id="2" creationId="{0AB99DE7-4371-D32B-6753-0021A6B1160A}"/>
          </ac:spMkLst>
        </pc:spChg>
        <pc:spChg chg="add mod">
          <ac:chgData name="Heidi Schuster" userId="8e6f0f36-aafb-4475-a2b2-fa1a541ae7dd" providerId="ADAL" clId="{3DD2A550-11FB-4FCD-B10C-C212F1C96168}" dt="2025-10-24T19:29:05.316" v="96" actId="1076"/>
          <ac:spMkLst>
            <pc:docMk/>
            <pc:sldMk cId="745543925" sldId="259"/>
            <ac:spMk id="3" creationId="{5BFB558D-7CFC-E8F3-F67C-688A8AFD05B1}"/>
          </ac:spMkLst>
        </pc:spChg>
        <pc:spChg chg="add mod">
          <ac:chgData name="Heidi Schuster" userId="8e6f0f36-aafb-4475-a2b2-fa1a541ae7dd" providerId="ADAL" clId="{3DD2A550-11FB-4FCD-B10C-C212F1C96168}" dt="2025-10-24T19:28:52.891" v="93" actId="1076"/>
          <ac:spMkLst>
            <pc:docMk/>
            <pc:sldMk cId="745543925" sldId="259"/>
            <ac:spMk id="4" creationId="{FBDAB869-0168-45AF-227C-29B79F3E21E1}"/>
          </ac:spMkLst>
        </pc:spChg>
        <pc:spChg chg="mod">
          <ac:chgData name="Heidi Schuster" userId="8e6f0f36-aafb-4475-a2b2-fa1a541ae7dd" providerId="ADAL" clId="{3DD2A550-11FB-4FCD-B10C-C212F1C96168}" dt="2025-10-24T19:28:06.981" v="84" actId="1076"/>
          <ac:spMkLst>
            <pc:docMk/>
            <pc:sldMk cId="745543925" sldId="259"/>
            <ac:spMk id="13" creationId="{37BECA26-F888-47DF-FCDC-EC68AEDD28CC}"/>
          </ac:spMkLst>
        </pc:spChg>
        <pc:spChg chg="mod">
          <ac:chgData name="Heidi Schuster" userId="8e6f0f36-aafb-4475-a2b2-fa1a541ae7dd" providerId="ADAL" clId="{3DD2A550-11FB-4FCD-B10C-C212F1C96168}" dt="2025-10-24T19:25:29.777" v="60" actId="1076"/>
          <ac:spMkLst>
            <pc:docMk/>
            <pc:sldMk cId="745543925" sldId="259"/>
            <ac:spMk id="16" creationId="{9FD7C0BE-396D-C4E0-407F-2EBEFFE074CD}"/>
          </ac:spMkLst>
        </pc:spChg>
        <pc:spChg chg="del">
          <ac:chgData name="Heidi Schuster" userId="8e6f0f36-aafb-4475-a2b2-fa1a541ae7dd" providerId="ADAL" clId="{3DD2A550-11FB-4FCD-B10C-C212F1C96168}" dt="2025-10-24T19:25:47.295" v="64" actId="21"/>
          <ac:spMkLst>
            <pc:docMk/>
            <pc:sldMk cId="745543925" sldId="259"/>
            <ac:spMk id="17" creationId="{E13D6E03-1B67-0E8F-46AF-DED58D874198}"/>
          </ac:spMkLst>
        </pc:spChg>
        <pc:spChg chg="del">
          <ac:chgData name="Heidi Schuster" userId="8e6f0f36-aafb-4475-a2b2-fa1a541ae7dd" providerId="ADAL" clId="{3DD2A550-11FB-4FCD-B10C-C212F1C96168}" dt="2025-10-24T19:25:43.703" v="63" actId="21"/>
          <ac:spMkLst>
            <pc:docMk/>
            <pc:sldMk cId="745543925" sldId="259"/>
            <ac:spMk id="18" creationId="{EA38378F-C2ED-657B-776C-6996ACE18EEE}"/>
          </ac:spMkLst>
        </pc:spChg>
        <pc:spChg chg="mod">
          <ac:chgData name="Heidi Schuster" userId="8e6f0f36-aafb-4475-a2b2-fa1a541ae7dd" providerId="ADAL" clId="{3DD2A550-11FB-4FCD-B10C-C212F1C96168}" dt="2025-10-24T19:28:47.782" v="91" actId="207"/>
          <ac:spMkLst>
            <pc:docMk/>
            <pc:sldMk cId="745543925" sldId="259"/>
            <ac:spMk id="24" creationId="{A63B9671-BCA9-7DF7-6C9F-149F95967064}"/>
          </ac:spMkLst>
        </pc:spChg>
        <pc:graphicFrameChg chg="add mod">
          <ac:chgData name="Heidi Schuster" userId="8e6f0f36-aafb-4475-a2b2-fa1a541ae7dd" providerId="ADAL" clId="{3DD2A550-11FB-4FCD-B10C-C212F1C96168}" dt="2025-10-24T19:28:50.327" v="92" actId="1076"/>
          <ac:graphicFrameMkLst>
            <pc:docMk/>
            <pc:sldMk cId="745543925" sldId="259"/>
            <ac:graphicFrameMk id="5" creationId="{5904164E-D5DB-5A7D-82AA-6872E626045C}"/>
          </ac:graphicFrameMkLst>
        </pc:graphicFrameChg>
        <pc:graphicFrameChg chg="del">
          <ac:chgData name="Heidi Schuster" userId="8e6f0f36-aafb-4475-a2b2-fa1a541ae7dd" providerId="ADAL" clId="{3DD2A550-11FB-4FCD-B10C-C212F1C96168}" dt="2025-10-24T19:28:34.486" v="87" actId="21"/>
          <ac:graphicFrameMkLst>
            <pc:docMk/>
            <pc:sldMk cId="745543925" sldId="259"/>
            <ac:graphicFrameMk id="22" creationId="{A81B750D-331C-DF11-D90C-95AA7FBF76D3}"/>
          </ac:graphicFrameMkLst>
        </pc:graphicFrameChg>
        <pc:picChg chg="mod">
          <ac:chgData name="Heidi Schuster" userId="8e6f0f36-aafb-4475-a2b2-fa1a541ae7dd" providerId="ADAL" clId="{3DD2A550-11FB-4FCD-B10C-C212F1C96168}" dt="2025-10-24T19:29:12.112" v="98" actId="1076"/>
          <ac:picMkLst>
            <pc:docMk/>
            <pc:sldMk cId="745543925" sldId="259"/>
            <ac:picMk id="19" creationId="{2DAA8627-689F-D43E-189A-56D47C363F5A}"/>
          </ac:picMkLst>
        </pc:picChg>
        <pc:picChg chg="mod">
          <ac:chgData name="Heidi Schuster" userId="8e6f0f36-aafb-4475-a2b2-fa1a541ae7dd" providerId="ADAL" clId="{3DD2A550-11FB-4FCD-B10C-C212F1C96168}" dt="2025-10-24T19:28:40.779" v="89" actId="1076"/>
          <ac:picMkLst>
            <pc:docMk/>
            <pc:sldMk cId="745543925" sldId="259"/>
            <ac:picMk id="20" creationId="{DE1E7F41-951E-527D-2FEF-354C43A54FC3}"/>
          </ac:picMkLst>
        </pc:picChg>
      </pc:sldChg>
    </pc:docChg>
  </pc:docChgLst>
  <pc:docChgLst>
    <pc:chgData name="Support" userId="S::support@schusterproducts.com::29c9d134-2304-4a44-8e7c-359b86195389" providerId="AD" clId="Web-{4EE1DFFD-8848-4999-E596-960F00F7007F}"/>
    <pc:docChg chg="addSld modSld">
      <pc:chgData name="Support" userId="S::support@schusterproducts.com::29c9d134-2304-4a44-8e7c-359b86195389" providerId="AD" clId="Web-{4EE1DFFD-8848-4999-E596-960F00F7007F}" dt="2025-10-21T16:39:45.677" v="198"/>
      <pc:docMkLst>
        <pc:docMk/>
      </pc:docMkLst>
      <pc:sldChg chg="modSp">
        <pc:chgData name="Support" userId="S::support@schusterproducts.com::29c9d134-2304-4a44-8e7c-359b86195389" providerId="AD" clId="Web-{4EE1DFFD-8848-4999-E596-960F00F7007F}" dt="2025-10-20T20:56:54.108" v="1" actId="1076"/>
        <pc:sldMkLst>
          <pc:docMk/>
          <pc:sldMk cId="1023576535" sldId="258"/>
        </pc:sldMkLst>
      </pc:sldChg>
      <pc:sldChg chg="addSp delSp modSp add replId">
        <pc:chgData name="Support" userId="S::support@schusterproducts.com::29c9d134-2304-4a44-8e7c-359b86195389" providerId="AD" clId="Web-{4EE1DFFD-8848-4999-E596-960F00F7007F}" dt="2025-10-21T16:39:45.677" v="198"/>
        <pc:sldMkLst>
          <pc:docMk/>
          <pc:sldMk cId="745543925" sldId="259"/>
        </pc:sldMkLst>
        <pc:spChg chg="add mod">
          <ac:chgData name="Support" userId="S::support@schusterproducts.com::29c9d134-2304-4a44-8e7c-359b86195389" providerId="AD" clId="Web-{4EE1DFFD-8848-4999-E596-960F00F7007F}" dt="2025-10-20T21:08:20.081" v="101" actId="20577"/>
          <ac:spMkLst>
            <pc:docMk/>
            <pc:sldMk cId="745543925" sldId="259"/>
            <ac:spMk id="13" creationId="{37BECA26-F888-47DF-FCDC-EC68AEDD28CC}"/>
          </ac:spMkLst>
        </pc:spChg>
        <pc:spChg chg="add mod">
          <ac:chgData name="Support" userId="S::support@schusterproducts.com::29c9d134-2304-4a44-8e7c-359b86195389" providerId="AD" clId="Web-{4EE1DFFD-8848-4999-E596-960F00F7007F}" dt="2025-10-20T21:05:00.565" v="77" actId="1076"/>
          <ac:spMkLst>
            <pc:docMk/>
            <pc:sldMk cId="745543925" sldId="259"/>
            <ac:spMk id="16" creationId="{9FD7C0BE-396D-C4E0-407F-2EBEFFE074CD}"/>
          </ac:spMkLst>
        </pc:spChg>
        <pc:spChg chg="add mod">
          <ac:chgData name="Support" userId="S::support@schusterproducts.com::29c9d134-2304-4a44-8e7c-359b86195389" providerId="AD" clId="Web-{4EE1DFFD-8848-4999-E596-960F00F7007F}" dt="2025-10-20T21:12:57.688" v="178" actId="20577"/>
          <ac:spMkLst>
            <pc:docMk/>
            <pc:sldMk cId="745543925" sldId="259"/>
            <ac:spMk id="24" creationId="{A63B9671-BCA9-7DF7-6C9F-149F95967064}"/>
          </ac:spMkLst>
        </pc:spChg>
        <pc:graphicFrameChg chg="mod">
          <ac:chgData name="Support" userId="S::support@schusterproducts.com::29c9d134-2304-4a44-8e7c-359b86195389" providerId="AD" clId="Web-{4EE1DFFD-8848-4999-E596-960F00F7007F}" dt="2025-10-20T21:10:01.438" v="130" actId="1076"/>
          <ac:graphicFrameMkLst>
            <pc:docMk/>
            <pc:sldMk cId="745543925" sldId="259"/>
            <ac:graphicFrameMk id="11" creationId="{3EDE8AC0-5044-3AE1-BD74-94756522349E}"/>
          </ac:graphicFrameMkLst>
        </pc:graphicFrameChg>
        <pc:graphicFrameChg chg="mod">
          <ac:chgData name="Support" userId="S::support@schusterproducts.com::29c9d134-2304-4a44-8e7c-359b86195389" providerId="AD" clId="Web-{4EE1DFFD-8848-4999-E596-960F00F7007F}" dt="2025-10-20T21:09:52.500" v="129" actId="1076"/>
          <ac:graphicFrameMkLst>
            <pc:docMk/>
            <pc:sldMk cId="745543925" sldId="259"/>
            <ac:graphicFrameMk id="12" creationId="{4A8280BC-E48C-15CB-2601-790FBFD27E29}"/>
          </ac:graphicFrameMkLst>
        </pc:graphicFrameChg>
        <pc:picChg chg="add mod">
          <ac:chgData name="Support" userId="S::support@schusterproducts.com::29c9d134-2304-4a44-8e7c-359b86195389" providerId="AD" clId="Web-{4EE1DFFD-8848-4999-E596-960F00F7007F}" dt="2025-10-20T21:12:23.092" v="170" actId="1076"/>
          <ac:picMkLst>
            <pc:docMk/>
            <pc:sldMk cId="745543925" sldId="259"/>
            <ac:picMk id="19" creationId="{2DAA8627-689F-D43E-189A-56D47C363F5A}"/>
          </ac:picMkLst>
        </pc:picChg>
        <pc:picChg chg="add mod">
          <ac:chgData name="Support" userId="S::support@schusterproducts.com::29c9d134-2304-4a44-8e7c-359b86195389" providerId="AD" clId="Web-{4EE1DFFD-8848-4999-E596-960F00F7007F}" dt="2025-10-20T21:12:40.843" v="172" actId="1076"/>
          <ac:picMkLst>
            <pc:docMk/>
            <pc:sldMk cId="745543925" sldId="259"/>
            <ac:picMk id="20" creationId="{DE1E7F41-951E-527D-2FEF-354C43A54F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093E6-A19B-C758-F4F2-17DD23D28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DE8AC0-5044-3AE1-BD74-947565223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95662"/>
              </p:ext>
            </p:extLst>
          </p:nvPr>
        </p:nvGraphicFramePr>
        <p:xfrm>
          <a:off x="3436027" y="7575326"/>
          <a:ext cx="3700592" cy="478443"/>
        </p:xfrm>
        <a:graphic>
          <a:graphicData uri="http://schemas.openxmlformats.org/drawingml/2006/table">
            <a:tbl>
              <a:tblPr/>
              <a:tblGrid>
                <a:gridCol w="195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39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Santa Sour Legs®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7-93216-07090-4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8280BC-E48C-15CB-2601-790FBFD27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49594"/>
              </p:ext>
            </p:extLst>
          </p:nvPr>
        </p:nvGraphicFramePr>
        <p:xfrm>
          <a:off x="3430754" y="8207568"/>
          <a:ext cx="3700592" cy="837682"/>
        </p:xfrm>
        <a:graphic>
          <a:graphicData uri="http://schemas.openxmlformats.org/drawingml/2006/table">
            <a:tbl>
              <a:tblPr/>
              <a:tblGrid>
                <a:gridCol w="127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771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/>
                          <a:ea typeface="Calibri"/>
                          <a:cs typeface="Times New Roman"/>
                        </a:rPr>
                        <a:t>007-93216-07070-6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35.24” L x 5.29: W x 3.44”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3.83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0.37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7BECA26-F888-47DF-FCDC-EC68AEDD2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475" y="2563980"/>
            <a:ext cx="4577726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600" b="1" i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Fruit-Flavored Sour Powder Straws in </a:t>
            </a:r>
            <a:r>
              <a:rPr lang="en-US" altLang="en-US" sz="1600" b="1" i="1" dirty="0">
                <a:solidFill>
                  <a:srgbClr val="95A88D"/>
                </a:solidFill>
                <a:latin typeface="DINNeuzeitGroteskLTW01-Lt" panose="020B0502020203020204" pitchFamily="34" charset="0"/>
                <a:ea typeface="ＭＳ Ｐゴシック"/>
                <a:cs typeface="Arial"/>
              </a:rPr>
              <a:t>Sour White Grape</a:t>
            </a:r>
            <a:r>
              <a:rPr lang="en-US" altLang="en-US" sz="1600" b="1" i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, </a:t>
            </a:r>
            <a:r>
              <a:rPr lang="en-US" sz="1600" b="1" i="1" dirty="0">
                <a:solidFill>
                  <a:srgbClr val="DE2C36"/>
                </a:solidFill>
                <a:latin typeface="DINNeuzeitGroteskLTW01-Lt" panose="020B0502020203020204" pitchFamily="34" charset="0"/>
                <a:ea typeface="ＭＳ Ｐゴシック"/>
              </a:rPr>
              <a:t>Cherry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 </a:t>
            </a:r>
            <a:r>
              <a:rPr lang="en-US" altLang="en-US" sz="1600" b="1" i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and </a:t>
            </a:r>
            <a:r>
              <a:rPr lang="en-US" sz="1600" b="1" i="1" dirty="0">
                <a:solidFill>
                  <a:srgbClr val="57B42F"/>
                </a:solidFill>
                <a:latin typeface="DINNeuzeitGroteskLTW01-Lt" panose="020B0502020203020204" pitchFamily="34" charset="0"/>
                <a:ea typeface="ＭＳ Ｐゴシック"/>
              </a:rPr>
              <a:t>Green Apple</a:t>
            </a:r>
            <a:r>
              <a:rPr lang="en-US" altLang="en-US" sz="1400" b="1" dirty="0">
                <a:latin typeface="Century Gothic"/>
                <a:ea typeface="ＭＳ Ｐゴシック"/>
                <a:cs typeface="Arial"/>
              </a:rPr>
              <a:t>	</a:t>
            </a:r>
            <a:r>
              <a:rPr lang="en-US" altLang="en-US" sz="1050" dirty="0">
                <a:latin typeface="Century Gothic"/>
                <a:ea typeface="ＭＳ Ｐゴシック"/>
                <a:cs typeface="Arial"/>
              </a:rPr>
              <a:t>	</a:t>
            </a:r>
            <a:endParaRPr lang="en-US" altLang="en-US" sz="2400" dirty="0">
              <a:latin typeface="Century Gothic"/>
              <a:ea typeface="ＭＳ Ｐゴシック"/>
              <a:cs typeface="Arial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FD7C0BE-396D-C4E0-407F-2EBEFFE074CD}"/>
              </a:ext>
            </a:extLst>
          </p:cNvPr>
          <p:cNvSpPr txBox="1"/>
          <p:nvPr/>
        </p:nvSpPr>
        <p:spPr>
          <a:xfrm>
            <a:off x="3391511" y="1489119"/>
            <a:ext cx="3901016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FF00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</a:rPr>
              <a:t>SANTA SOUR LEGS®</a:t>
            </a:r>
          </a:p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</a:rPr>
              <a:t>2/12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</a:rPr>
              <a:t>ct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</a:rPr>
              <a:t> “S” Hooks</a:t>
            </a:r>
          </a:p>
        </p:txBody>
      </p:sp>
      <p:pic>
        <p:nvPicPr>
          <p:cNvPr id="19" name="Picture 18" descr="A group of matches in a black background&#10;&#10;AI-generated content may be incorrect.">
            <a:extLst>
              <a:ext uri="{FF2B5EF4-FFF2-40B4-BE49-F238E27FC236}">
                <a16:creationId xmlns:a16="http://schemas.microsoft.com/office/drawing/2014/main" id="{2DAA8627-689F-D43E-189A-56D47C36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0000">
            <a:off x="1020707" y="1634435"/>
            <a:ext cx="1884515" cy="7828158"/>
          </a:xfrm>
          <a:prstGeom prst="rect">
            <a:avLst/>
          </a:prstGeom>
        </p:spPr>
      </p:pic>
      <p:pic>
        <p:nvPicPr>
          <p:cNvPr id="20" name="Picture 19" descr="A group of colored sand&#10;&#10;AI-generated content may be incorrect.">
            <a:extLst>
              <a:ext uri="{FF2B5EF4-FFF2-40B4-BE49-F238E27FC236}">
                <a16:creationId xmlns:a16="http://schemas.microsoft.com/office/drawing/2014/main" id="{DE1E7F41-951E-527D-2FEF-354C43A54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20000">
            <a:off x="5942103" y="3482880"/>
            <a:ext cx="1805193" cy="16944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3B9671-BCA9-7DF7-6C9F-149F95967064}"/>
              </a:ext>
            </a:extLst>
          </p:cNvPr>
          <p:cNvSpPr txBox="1"/>
          <p:nvPr/>
        </p:nvSpPr>
        <p:spPr>
          <a:xfrm>
            <a:off x="2976465" y="6873205"/>
            <a:ext cx="419574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u="sng" dirty="0">
                <a:solidFill>
                  <a:srgbClr val="00B050"/>
                </a:solidFill>
                <a:latin typeface="Aptos Display"/>
                <a:ea typeface="ＭＳ Ｐゴシック"/>
                <a:cs typeface="Arial"/>
              </a:rPr>
              <a:t>Seasonal Order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 Display"/>
                <a:ea typeface="ＭＳ Ｐゴシック"/>
                <a:cs typeface="Arial"/>
              </a:rPr>
              <a:t> Deadline: June</a:t>
            </a:r>
            <a:r>
              <a:rPr lang="en-US" b="1" i="1" u="sng" dirty="0">
                <a:solidFill>
                  <a:srgbClr val="00B050"/>
                </a:solidFill>
                <a:latin typeface="Aptos Display"/>
                <a:ea typeface="ＭＳ Ｐゴシック"/>
              </a:rPr>
              <a:t> 22,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 Display"/>
                <a:ea typeface="ＭＳ Ｐゴシック"/>
                <a:cs typeface="Arial"/>
              </a:rPr>
              <a:t> </a:t>
            </a:r>
            <a:r>
              <a:rPr lang="en-US" b="1" i="1" u="sng" dirty="0">
                <a:solidFill>
                  <a:srgbClr val="00B050"/>
                </a:solidFill>
                <a:latin typeface="Aptos Display"/>
                <a:ea typeface="ＭＳ Ｐゴシック"/>
                <a:cs typeface="Arial"/>
              </a:rPr>
              <a:t>2026</a:t>
            </a:r>
            <a:endParaRPr lang="en-US" sz="1800" b="1" i="1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 Display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0AB99DE7-4371-D32B-6753-0021A6B1160A}"/>
              </a:ext>
            </a:extLst>
          </p:cNvPr>
          <p:cNvSpPr/>
          <p:nvPr/>
        </p:nvSpPr>
        <p:spPr>
          <a:xfrm>
            <a:off x="1" y="251791"/>
            <a:ext cx="2120348" cy="1519973"/>
          </a:xfrm>
          <a:prstGeom prst="irregularSeal2">
            <a:avLst/>
          </a:prstGeom>
          <a:solidFill>
            <a:srgbClr val="99CC00"/>
          </a:solidFill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BFB558D-7CFC-E8F3-F67C-688A8AFD05B1}"/>
              </a:ext>
            </a:extLst>
          </p:cNvPr>
          <p:cNvSpPr txBox="1"/>
          <p:nvPr/>
        </p:nvSpPr>
        <p:spPr>
          <a:xfrm rot="20880000">
            <a:off x="327173" y="727791"/>
            <a:ext cx="146600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7 million units sold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AB869-0168-45AF-227C-29B79F3E21E1}"/>
              </a:ext>
            </a:extLst>
          </p:cNvPr>
          <p:cNvSpPr txBox="1"/>
          <p:nvPr/>
        </p:nvSpPr>
        <p:spPr>
          <a:xfrm>
            <a:off x="3678000" y="4321314"/>
            <a:ext cx="230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DINNeuzeitGroteskW01-Bold" panose="020B0902020203020204"/>
              </a:rPr>
              <a:t>Item #07070</a:t>
            </a:r>
          </a:p>
          <a:p>
            <a:r>
              <a:rPr lang="en-US" sz="2000" dirty="0">
                <a:latin typeface="DINNeuzeitGroteskW01-Bold" panose="020B0902020203020204"/>
              </a:rPr>
              <a:t>1.66 oz (44g)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04164E-D5DB-5A7D-82AA-6872E6260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15786"/>
              </p:ext>
            </p:extLst>
          </p:nvPr>
        </p:nvGraphicFramePr>
        <p:xfrm>
          <a:off x="2968367" y="5715498"/>
          <a:ext cx="372355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738">
                  <a:extLst>
                    <a:ext uri="{9D8B030D-6E8A-4147-A177-3AD203B41FA5}">
                      <a16:colId xmlns:a16="http://schemas.microsoft.com/office/drawing/2014/main" val="338700647"/>
                    </a:ext>
                  </a:extLst>
                </a:gridCol>
                <a:gridCol w="1764536">
                  <a:extLst>
                    <a:ext uri="{9D8B030D-6E8A-4147-A177-3AD203B41FA5}">
                      <a16:colId xmlns:a16="http://schemas.microsoft.com/office/drawing/2014/main" val="40870893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61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  $ 1.10</a:t>
                      </a:r>
                      <a:endParaRPr lang="en-US" sz="1800" b="1" dirty="0">
                        <a:solidFill>
                          <a:srgbClr val="FF00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>
                        <a:solidFill>
                          <a:srgbClr val="FF0004"/>
                        </a:solidFill>
                        <a:latin typeface="DINNeuzeitGroteskLTW01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67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Case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$ 26.40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dirty="0">
                        <a:solidFill>
                          <a:srgbClr val="FF0004"/>
                        </a:solidFill>
                        <a:latin typeface="DINNeuzeitGroteskLTW01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4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54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AFDD2B-615E-420B-A0AE-EE30ED50BC4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2.xml><?xml version="1.0" encoding="utf-8"?>
<ds:datastoreItem xmlns:ds="http://schemas.openxmlformats.org/officeDocument/2006/customXml" ds:itemID="{B940C1B7-5C8E-4EC6-BED1-FAD2ACD1D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ECF3E-1584-46F8-802D-BF071E5741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86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DINNeuzeitGroteskLTW01-Lt</vt:lpstr>
      <vt:lpstr>DINNeuzeitGroteskW01-Bold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120</cp:revision>
  <cp:lastPrinted>2025-07-15T21:04:58Z</cp:lastPrinted>
  <dcterms:created xsi:type="dcterms:W3CDTF">2025-07-14T20:50:09Z</dcterms:created>
  <dcterms:modified xsi:type="dcterms:W3CDTF">2025-10-24T19:29:15Z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