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0FC16-779D-4890-B7C9-1A47290020B8}" v="4" dt="2025-10-24T20:20:49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4T20:22:51.386" v="117" actId="1076"/>
      <pc:docMkLst>
        <pc:docMk/>
      </pc:docMkLst>
      <pc:sldChg chg="modSp del mod">
        <pc:chgData name="Heidi Schuster" userId="8e6f0f36-aafb-4475-a2b2-fa1a541ae7dd" providerId="ADAL" clId="{3DD2A550-11FB-4FCD-B10C-C212F1C96168}" dt="2025-10-24T19:41:08.263" v="32" actId="2696"/>
        <pc:sldMkLst>
          <pc:docMk/>
          <pc:sldMk cId="639265230" sldId="257"/>
        </pc:sldMkLst>
      </pc:sldChg>
      <pc:sldChg chg="addSp delSp modSp mod">
        <pc:chgData name="Heidi Schuster" userId="8e6f0f36-aafb-4475-a2b2-fa1a541ae7dd" providerId="ADAL" clId="{3DD2A550-11FB-4FCD-B10C-C212F1C96168}" dt="2025-10-24T20:22:51.386" v="117" actId="1076"/>
        <pc:sldMkLst>
          <pc:docMk/>
          <pc:sldMk cId="174448927" sldId="258"/>
        </pc:sldMkLst>
        <pc:spChg chg="mod">
          <ac:chgData name="Heidi Schuster" userId="8e6f0f36-aafb-4475-a2b2-fa1a541ae7dd" providerId="ADAL" clId="{3DD2A550-11FB-4FCD-B10C-C212F1C96168}" dt="2025-10-24T20:22:49.361" v="116" actId="1076"/>
          <ac:spMkLst>
            <pc:docMk/>
            <pc:sldMk cId="174448927" sldId="258"/>
            <ac:spMk id="2" creationId="{2E8BEB16-FDEB-CC4D-E7EB-42711B7B395A}"/>
          </ac:spMkLst>
        </pc:spChg>
        <pc:spChg chg="mod">
          <ac:chgData name="Heidi Schuster" userId="8e6f0f36-aafb-4475-a2b2-fa1a541ae7dd" providerId="ADAL" clId="{3DD2A550-11FB-4FCD-B10C-C212F1C96168}" dt="2025-10-24T20:22:51.386" v="117" actId="1076"/>
          <ac:spMkLst>
            <pc:docMk/>
            <pc:sldMk cId="174448927" sldId="258"/>
            <ac:spMk id="6" creationId="{130596BE-7AB1-3188-9093-E825C5407093}"/>
          </ac:spMkLst>
        </pc:spChg>
        <pc:spChg chg="del">
          <ac:chgData name="Heidi Schuster" userId="8e6f0f36-aafb-4475-a2b2-fa1a541ae7dd" providerId="ADAL" clId="{3DD2A550-11FB-4FCD-B10C-C212F1C96168}" dt="2025-10-24T19:42:05.796" v="60" actId="21"/>
          <ac:spMkLst>
            <pc:docMk/>
            <pc:sldMk cId="174448927" sldId="258"/>
            <ac:spMk id="7" creationId="{7DE9940B-AF7E-D525-0E5A-F761417520D8}"/>
          </ac:spMkLst>
        </pc:spChg>
        <pc:spChg chg="add mod">
          <ac:chgData name="Heidi Schuster" userId="8e6f0f36-aafb-4475-a2b2-fa1a541ae7dd" providerId="ADAL" clId="{3DD2A550-11FB-4FCD-B10C-C212F1C96168}" dt="2025-10-24T19:58:52.072" v="79" actId="1076"/>
          <ac:spMkLst>
            <pc:docMk/>
            <pc:sldMk cId="174448927" sldId="258"/>
            <ac:spMk id="8" creationId="{6CCAE350-A576-6A3B-C1E5-EB73F6FCA67C}"/>
          </ac:spMkLst>
        </pc:spChg>
        <pc:spChg chg="add mod">
          <ac:chgData name="Heidi Schuster" userId="8e6f0f36-aafb-4475-a2b2-fa1a541ae7dd" providerId="ADAL" clId="{3DD2A550-11FB-4FCD-B10C-C212F1C96168}" dt="2025-10-24T20:21:46.306" v="102" actId="1076"/>
          <ac:spMkLst>
            <pc:docMk/>
            <pc:sldMk cId="174448927" sldId="258"/>
            <ac:spMk id="9" creationId="{16EE2153-D3E5-9424-B09B-D3CF285E707C}"/>
          </ac:spMkLst>
        </pc:spChg>
        <pc:spChg chg="mod">
          <ac:chgData name="Heidi Schuster" userId="8e6f0f36-aafb-4475-a2b2-fa1a541ae7dd" providerId="ADAL" clId="{3DD2A550-11FB-4FCD-B10C-C212F1C96168}" dt="2025-10-24T20:22:37.359" v="112" actId="113"/>
          <ac:spMkLst>
            <pc:docMk/>
            <pc:sldMk cId="174448927" sldId="258"/>
            <ac:spMk id="12" creationId="{A0C34A2F-7E53-444F-620A-3240825FB19A}"/>
          </ac:spMkLst>
        </pc:spChg>
        <pc:spChg chg="mod">
          <ac:chgData name="Heidi Schuster" userId="8e6f0f36-aafb-4475-a2b2-fa1a541ae7dd" providerId="ADAL" clId="{3DD2A550-11FB-4FCD-B10C-C212F1C96168}" dt="2025-10-24T20:22:47.196" v="115" actId="1076"/>
          <ac:spMkLst>
            <pc:docMk/>
            <pc:sldMk cId="174448927" sldId="258"/>
            <ac:spMk id="13" creationId="{3CBC9252-FE1B-CDB2-520D-B40593D3F5A6}"/>
          </ac:spMkLst>
        </pc:spChg>
        <pc:graphicFrameChg chg="add mod">
          <ac:chgData name="Heidi Schuster" userId="8e6f0f36-aafb-4475-a2b2-fa1a541ae7dd" providerId="ADAL" clId="{3DD2A550-11FB-4FCD-B10C-C212F1C96168}" dt="2025-10-24T20:22:43.799" v="113" actId="1076"/>
          <ac:graphicFrameMkLst>
            <pc:docMk/>
            <pc:sldMk cId="174448927" sldId="258"/>
            <ac:graphicFrameMk id="10" creationId="{E78CEDB2-3AA2-0830-A758-A9956E55F6A7}"/>
          </ac:graphicFrameMkLst>
        </pc:graphicFrameChg>
        <pc:graphicFrameChg chg="del">
          <ac:chgData name="Heidi Schuster" userId="8e6f0f36-aafb-4475-a2b2-fa1a541ae7dd" providerId="ADAL" clId="{3DD2A550-11FB-4FCD-B10C-C212F1C96168}" dt="2025-10-24T20:20:53.355" v="95" actId="21"/>
          <ac:graphicFrameMkLst>
            <pc:docMk/>
            <pc:sldMk cId="174448927" sldId="258"/>
            <ac:graphicFrameMk id="16" creationId="{93562EC4-6FFE-FF8C-2E10-F59A6D3A9D6E}"/>
          </ac:graphicFrameMkLst>
        </pc:graphicFrameChg>
        <pc:picChg chg="mod ord">
          <ac:chgData name="Heidi Schuster" userId="8e6f0f36-aafb-4475-a2b2-fa1a541ae7dd" providerId="ADAL" clId="{3DD2A550-11FB-4FCD-B10C-C212F1C96168}" dt="2025-10-24T19:40:17.808" v="16" actId="1076"/>
          <ac:picMkLst>
            <pc:docMk/>
            <pc:sldMk cId="174448927" sldId="258"/>
            <ac:picMk id="3" creationId="{F4A1ACCB-4A6E-8665-A433-82A243AF6ABC}"/>
          </ac:picMkLst>
        </pc:picChg>
        <pc:picChg chg="mod">
          <ac:chgData name="Heidi Schuster" userId="8e6f0f36-aafb-4475-a2b2-fa1a541ae7dd" providerId="ADAL" clId="{3DD2A550-11FB-4FCD-B10C-C212F1C96168}" dt="2025-10-24T20:22:45.647" v="114" actId="1076"/>
          <ac:picMkLst>
            <pc:docMk/>
            <pc:sldMk cId="174448927" sldId="258"/>
            <ac:picMk id="17" creationId="{D6D558FD-0A9A-CBBB-0E7F-EFC2E81CAFA8}"/>
          </ac:picMkLst>
        </pc:picChg>
        <pc:picChg chg="del">
          <ac:chgData name="Heidi Schuster" userId="8e6f0f36-aafb-4475-a2b2-fa1a541ae7dd" providerId="ADAL" clId="{3DD2A550-11FB-4FCD-B10C-C212F1C96168}" dt="2025-10-24T19:40:26.788" v="17" actId="21"/>
          <ac:picMkLst>
            <pc:docMk/>
            <pc:sldMk cId="174448927" sldId="258"/>
            <ac:picMk id="18" creationId="{D80E3AD5-210A-2595-4FC2-2E4BF75E872E}"/>
          </ac:picMkLst>
        </pc:picChg>
        <pc:picChg chg="mod">
          <ac:chgData name="Heidi Schuster" userId="8e6f0f36-aafb-4475-a2b2-fa1a541ae7dd" providerId="ADAL" clId="{3DD2A550-11FB-4FCD-B10C-C212F1C96168}" dt="2025-10-24T20:20:36.724" v="91" actId="1076"/>
          <ac:picMkLst>
            <pc:docMk/>
            <pc:sldMk cId="174448927" sldId="258"/>
            <ac:picMk id="19" creationId="{52878BC4-97BC-1264-93B0-452BC6C3E126}"/>
          </ac:picMkLst>
        </pc:picChg>
      </pc:sldChg>
    </pc:docChg>
  </pc:docChgLst>
  <pc:docChgLst>
    <pc:chgData name="Support" userId="S::support@schusterproducts.com::29c9d134-2304-4a44-8e7c-359b86195389" providerId="AD" clId="Web-{B77D8559-582F-E81F-F7D2-47C0060C4538}"/>
    <pc:docChg chg="addSld modSld">
      <pc:chgData name="Support" userId="S::support@schusterproducts.com::29c9d134-2304-4a44-8e7c-359b86195389" providerId="AD" clId="Web-{B77D8559-582F-E81F-F7D2-47C0060C4538}" dt="2025-10-21T17:16:25.220" v="223" actId="1076"/>
      <pc:docMkLst>
        <pc:docMk/>
      </pc:docMkLst>
      <pc:sldChg chg="addSp delSp modSp add replId">
        <pc:chgData name="Support" userId="S::support@schusterproducts.com::29c9d134-2304-4a44-8e7c-359b86195389" providerId="AD" clId="Web-{B77D8559-582F-E81F-F7D2-47C0060C4538}" dt="2025-10-21T17:16:25.220" v="223" actId="1076"/>
        <pc:sldMkLst>
          <pc:docMk/>
          <pc:sldMk cId="174448927" sldId="258"/>
        </pc:sldMkLst>
        <pc:spChg chg="add mod">
          <ac:chgData name="Support" userId="S::support@schusterproducts.com::29c9d134-2304-4a44-8e7c-359b86195389" providerId="AD" clId="Web-{B77D8559-582F-E81F-F7D2-47C0060C4538}" dt="2025-10-21T16:28:14.823" v="87" actId="1076"/>
          <ac:spMkLst>
            <pc:docMk/>
            <pc:sldMk cId="174448927" sldId="258"/>
            <ac:spMk id="2" creationId="{2E8BEB16-FDEB-CC4D-E7EB-42711B7B395A}"/>
          </ac:spMkLst>
        </pc:spChg>
        <pc:spChg chg="mod">
          <ac:chgData name="Support" userId="S::support@schusterproducts.com::29c9d134-2304-4a44-8e7c-359b86195389" providerId="AD" clId="Web-{B77D8559-582F-E81F-F7D2-47C0060C4538}" dt="2025-10-21T16:22:09.749" v="10" actId="1076"/>
          <ac:spMkLst>
            <pc:docMk/>
            <pc:sldMk cId="174448927" sldId="258"/>
            <ac:spMk id="4" creationId="{64FB018B-F317-3ED3-898F-3DB653D15C1E}"/>
          </ac:spMkLst>
        </pc:spChg>
        <pc:spChg chg="mod">
          <ac:chgData name="Support" userId="S::support@schusterproducts.com::29c9d134-2304-4a44-8e7c-359b86195389" providerId="AD" clId="Web-{B77D8559-582F-E81F-F7D2-47C0060C4538}" dt="2025-10-21T16:22:09.780" v="11" actId="1076"/>
          <ac:spMkLst>
            <pc:docMk/>
            <pc:sldMk cId="174448927" sldId="258"/>
            <ac:spMk id="5" creationId="{190EB287-817B-3F7A-A89F-51F9993F13AC}"/>
          </ac:spMkLst>
        </pc:spChg>
        <pc:spChg chg="mod">
          <ac:chgData name="Support" userId="S::support@schusterproducts.com::29c9d134-2304-4a44-8e7c-359b86195389" providerId="AD" clId="Web-{B77D8559-582F-E81F-F7D2-47C0060C4538}" dt="2025-10-21T16:28:11.244" v="86" actId="1076"/>
          <ac:spMkLst>
            <pc:docMk/>
            <pc:sldMk cId="174448927" sldId="258"/>
            <ac:spMk id="6" creationId="{130596BE-7AB1-3188-9093-E825C5407093}"/>
          </ac:spMkLst>
        </pc:spChg>
        <pc:spChg chg="mod">
          <ac:chgData name="Support" userId="S::support@schusterproducts.com::29c9d134-2304-4a44-8e7c-359b86195389" providerId="AD" clId="Web-{B77D8559-582F-E81F-F7D2-47C0060C4538}" dt="2025-10-21T17:16:25.220" v="223" actId="1076"/>
          <ac:spMkLst>
            <pc:docMk/>
            <pc:sldMk cId="174448927" sldId="258"/>
            <ac:spMk id="12" creationId="{A0C34A2F-7E53-444F-620A-3240825FB19A}"/>
          </ac:spMkLst>
        </pc:spChg>
        <pc:spChg chg="mod">
          <ac:chgData name="Support" userId="S::support@schusterproducts.com::29c9d134-2304-4a44-8e7c-359b86195389" providerId="AD" clId="Web-{B77D8559-582F-E81F-F7D2-47C0060C4538}" dt="2025-10-21T16:35:05.731" v="172" actId="1076"/>
          <ac:spMkLst>
            <pc:docMk/>
            <pc:sldMk cId="174448927" sldId="258"/>
            <ac:spMk id="13" creationId="{3CBC9252-FE1B-CDB2-520D-B40593D3F5A6}"/>
          </ac:spMkLst>
        </pc:spChg>
        <pc:graphicFrameChg chg="mod modGraphic">
          <ac:chgData name="Support" userId="S::support@schusterproducts.com::29c9d134-2304-4a44-8e7c-359b86195389" providerId="AD" clId="Web-{B77D8559-582F-E81F-F7D2-47C0060C4538}" dt="2025-10-21T16:22:09.796" v="12" actId="1076"/>
          <ac:graphicFrameMkLst>
            <pc:docMk/>
            <pc:sldMk cId="174448927" sldId="258"/>
            <ac:graphicFrameMk id="14" creationId="{C98AA468-5BB4-B164-BA38-3542EB4FC2F1}"/>
          </ac:graphicFrameMkLst>
        </pc:graphicFrameChg>
        <pc:graphicFrameChg chg="mod modGraphic">
          <ac:chgData name="Support" userId="S::support@schusterproducts.com::29c9d134-2304-4a44-8e7c-359b86195389" providerId="AD" clId="Web-{B77D8559-582F-E81F-F7D2-47C0060C4538}" dt="2025-10-21T16:22:09.812" v="13" actId="1076"/>
          <ac:graphicFrameMkLst>
            <pc:docMk/>
            <pc:sldMk cId="174448927" sldId="258"/>
            <ac:graphicFrameMk id="15" creationId="{8FA4151A-98E1-0172-8369-379ABEA04B46}"/>
          </ac:graphicFrameMkLst>
        </pc:graphicFrameChg>
        <pc:graphicFrameChg chg="add mod modGraphic">
          <ac:chgData name="Support" userId="S::support@schusterproducts.com::29c9d134-2304-4a44-8e7c-359b86195389" providerId="AD" clId="Web-{B77D8559-582F-E81F-F7D2-47C0060C4538}" dt="2025-10-21T17:16:22.782" v="222" actId="1076"/>
          <ac:graphicFrameMkLst>
            <pc:docMk/>
            <pc:sldMk cId="174448927" sldId="258"/>
            <ac:graphicFrameMk id="16" creationId="{93562EC4-6FFE-FF8C-2E10-F59A6D3A9D6E}"/>
          </ac:graphicFrameMkLst>
        </pc:graphicFrameChg>
        <pc:picChg chg="add mod">
          <ac:chgData name="Support" userId="S::support@schusterproducts.com::29c9d134-2304-4a44-8e7c-359b86195389" providerId="AD" clId="Web-{B77D8559-582F-E81F-F7D2-47C0060C4538}" dt="2025-10-21T16:28:25.823" v="90" actId="1076"/>
          <ac:picMkLst>
            <pc:docMk/>
            <pc:sldMk cId="174448927" sldId="258"/>
            <ac:picMk id="3" creationId="{F4A1ACCB-4A6E-8665-A433-82A243AF6ABC}"/>
          </ac:picMkLst>
        </pc:picChg>
        <pc:picChg chg="add mod">
          <ac:chgData name="Support" userId="S::support@schusterproducts.com::29c9d134-2304-4a44-8e7c-359b86195389" providerId="AD" clId="Web-{B77D8559-582F-E81F-F7D2-47C0060C4538}" dt="2025-10-21T17:15:49.030" v="205" actId="1076"/>
          <ac:picMkLst>
            <pc:docMk/>
            <pc:sldMk cId="174448927" sldId="258"/>
            <ac:picMk id="17" creationId="{D6D558FD-0A9A-CBBB-0E7F-EFC2E81CAFA8}"/>
          </ac:picMkLst>
        </pc:picChg>
        <pc:picChg chg="add mod">
          <ac:chgData name="Support" userId="S::support@schusterproducts.com::29c9d134-2304-4a44-8e7c-359b86195389" providerId="AD" clId="Web-{B77D8559-582F-E81F-F7D2-47C0060C4538}" dt="2025-10-21T16:38:04.750" v="180" actId="1076"/>
          <ac:picMkLst>
            <pc:docMk/>
            <pc:sldMk cId="174448927" sldId="258"/>
            <ac:picMk id="19" creationId="{52878BC4-97BC-1264-93B0-452BC6C3E1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3A52E-8232-1996-A93A-EF1E464DF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64FB018B-F317-3ED3-898F-3DB653D1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15082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90EB287-817B-3F7A-A89F-51F9993F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15082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596BE-7AB1-3188-9093-E825C5407093}"/>
              </a:ext>
            </a:extLst>
          </p:cNvPr>
          <p:cNvSpPr txBox="1"/>
          <p:nvPr/>
        </p:nvSpPr>
        <p:spPr>
          <a:xfrm>
            <a:off x="1789029" y="2037362"/>
            <a:ext cx="4851110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E564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SPOOKY SOUR LEGS®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2/12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ct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 “S” Hooks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34A2F-7E53-444F-620A-3240825FB19A}"/>
              </a:ext>
            </a:extLst>
          </p:cNvPr>
          <p:cNvSpPr txBox="1"/>
          <p:nvPr/>
        </p:nvSpPr>
        <p:spPr>
          <a:xfrm>
            <a:off x="738074" y="7322461"/>
            <a:ext cx="503105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+mj-lt"/>
                <a:ea typeface="ＭＳ Ｐゴシック"/>
              </a:rPr>
              <a:t>Seasonal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/>
              </a:rPr>
              <a:t>Order Deadline:</a:t>
            </a:r>
            <a:r>
              <a:rPr lang="en-US" b="1" i="1" dirty="0">
                <a:solidFill>
                  <a:srgbClr val="FF0000"/>
                </a:solidFill>
                <a:latin typeface="+mj-lt"/>
                <a:ea typeface="ＭＳ Ｐゴシック"/>
              </a:rPr>
              <a:t> April 23</a:t>
            </a:r>
            <a:r>
              <a:rPr lang="en-US" b="1" i="1" baseline="30000" dirty="0">
                <a:solidFill>
                  <a:srgbClr val="FF0000"/>
                </a:solidFill>
                <a:latin typeface="+mj-lt"/>
                <a:ea typeface="ＭＳ Ｐゴシック"/>
              </a:rPr>
              <a:t>rd</a:t>
            </a:r>
            <a:r>
              <a:rPr lang="en-US" b="1" i="1" dirty="0">
                <a:solidFill>
                  <a:srgbClr val="FF0000"/>
                </a:solidFill>
                <a:latin typeface="+mj-lt"/>
                <a:ea typeface="ＭＳ Ｐゴシック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+mj-lt"/>
                <a:ea typeface="ＭＳ Ｐゴシック"/>
                <a:cs typeface="Arial"/>
              </a:rPr>
              <a:t>2026</a:t>
            </a:r>
            <a:endParaRPr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C9252-FE1B-CDB2-520D-B40593D3F5A6}"/>
              </a:ext>
            </a:extLst>
          </p:cNvPr>
          <p:cNvSpPr txBox="1"/>
          <p:nvPr/>
        </p:nvSpPr>
        <p:spPr>
          <a:xfrm>
            <a:off x="2463195" y="4593203"/>
            <a:ext cx="216423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b="1" dirty="0">
                <a:latin typeface="DINNeuzeitGroteskLTW01-Lt"/>
                <a:cs typeface="Arial"/>
              </a:rPr>
              <a:t>Item # 07200</a:t>
            </a:r>
          </a:p>
          <a:p>
            <a:r>
              <a:rPr lang="en-US" dirty="0">
                <a:latin typeface="DINNeuzeitGroteskLTW01-Lt"/>
                <a:cs typeface="Arial"/>
              </a:rPr>
              <a:t>1.66 oz (44g)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98AA468-5BB4-B164-BA38-3542EB4FC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10430"/>
              </p:ext>
            </p:extLst>
          </p:nvPr>
        </p:nvGraphicFramePr>
        <p:xfrm>
          <a:off x="1349195" y="8075978"/>
          <a:ext cx="3001121" cy="478443"/>
        </p:xfrm>
        <a:graphic>
          <a:graphicData uri="http://schemas.openxmlformats.org/drawingml/2006/table">
            <a:tbl>
              <a:tblPr/>
              <a:tblGrid>
                <a:gridCol w="158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39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Spooky Sour Legs®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7-93216-07220-5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FA4151A-98E1-0172-8369-379ABEA0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61187"/>
              </p:ext>
            </p:extLst>
          </p:nvPr>
        </p:nvGraphicFramePr>
        <p:xfrm>
          <a:off x="4537871" y="7857128"/>
          <a:ext cx="2677057" cy="1158321"/>
        </p:xfrm>
        <a:graphic>
          <a:graphicData uri="http://schemas.openxmlformats.org/drawingml/2006/table">
            <a:tbl>
              <a:tblPr/>
              <a:tblGrid>
                <a:gridCol w="92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388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615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/>
                          <a:ea typeface="Calibri"/>
                          <a:cs typeface="Times New Roman"/>
                        </a:rPr>
                        <a:t>007-93216-07200-7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35.24” L x 5.29" W x 3.44”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5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3.83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8BEB16-FDEB-CC4D-E7EB-42711B7B395A}"/>
              </a:ext>
            </a:extLst>
          </p:cNvPr>
          <p:cNvSpPr txBox="1"/>
          <p:nvPr/>
        </p:nvSpPr>
        <p:spPr>
          <a:xfrm>
            <a:off x="2312168" y="3254964"/>
            <a:ext cx="3934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1600" b="1" i="1" dirty="0">
                <a:latin typeface="DINNeuzeitGroteskLTW01-Lt" panose="020B0502020203020204" pitchFamily="34" charset="0"/>
                <a:ea typeface="Segoe UI"/>
                <a:cs typeface="Segoe UI"/>
              </a:rPr>
              <a:t>​</a:t>
            </a:r>
            <a:r>
              <a:rPr lang="en-US" sz="1600" b="1" i="1" baseline="0" dirty="0">
                <a:latin typeface="DINNeuzeitGroteskLTW01-Lt" panose="020B0502020203020204" pitchFamily="34" charset="0"/>
                <a:ea typeface="Segoe UI"/>
                <a:cs typeface="Segoe UI"/>
              </a:rPr>
              <a:t>Fruit-Flavored Sour Powder Straws        in 4 Assorted Flavors</a:t>
            </a:r>
          </a:p>
        </p:txBody>
      </p:sp>
      <p:pic>
        <p:nvPicPr>
          <p:cNvPr id="17" name="Picture 16" descr="A group of colored sand&#10;&#10;AI-generated content may be incorrect.">
            <a:extLst>
              <a:ext uri="{FF2B5EF4-FFF2-40B4-BE49-F238E27FC236}">
                <a16:creationId xmlns:a16="http://schemas.microsoft.com/office/drawing/2014/main" id="{D6D558FD-0A9A-CBBB-0E7F-EFC2E81C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4831189" y="5053025"/>
            <a:ext cx="2086099" cy="1748595"/>
          </a:xfrm>
          <a:prstGeom prst="rect">
            <a:avLst/>
          </a:prstGeom>
        </p:spPr>
      </p:pic>
      <p:pic>
        <p:nvPicPr>
          <p:cNvPr id="19" name="Picture 18" descr="A group of halloween candy on a hook&#10;&#10;AI-generated content may be incorrect.">
            <a:extLst>
              <a:ext uri="{FF2B5EF4-FFF2-40B4-BE49-F238E27FC236}">
                <a16:creationId xmlns:a16="http://schemas.microsoft.com/office/drawing/2014/main" id="{52878BC4-97BC-1264-93B0-452BC6C3E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09" y="4717532"/>
            <a:ext cx="1880926" cy="2336515"/>
          </a:xfrm>
          <a:prstGeom prst="rect">
            <a:avLst/>
          </a:prstGeom>
        </p:spPr>
      </p:pic>
      <p:pic>
        <p:nvPicPr>
          <p:cNvPr id="3" name="Picture 2" descr="A group of orange and purple sticks&#10;&#10;AI-generated content may be incorrect.">
            <a:extLst>
              <a:ext uri="{FF2B5EF4-FFF2-40B4-BE49-F238E27FC236}">
                <a16:creationId xmlns:a16="http://schemas.microsoft.com/office/drawing/2014/main" id="{F4A1ACCB-4A6E-8665-A433-82A243AF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">
            <a:off x="6103058" y="718233"/>
            <a:ext cx="1488294" cy="7115092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6CCAE350-A576-6A3B-C1E5-EB73F6FCA67C}"/>
              </a:ext>
            </a:extLst>
          </p:cNvPr>
          <p:cNvSpPr/>
          <p:nvPr/>
        </p:nvSpPr>
        <p:spPr>
          <a:xfrm>
            <a:off x="57344" y="2634459"/>
            <a:ext cx="2392469" cy="1467138"/>
          </a:xfrm>
          <a:prstGeom prst="irregularSeal2">
            <a:avLst/>
          </a:prstGeom>
          <a:solidFill>
            <a:srgbClr val="FF99FF"/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6EE2153-D3E5-9424-B09B-D3CF285E707C}"/>
              </a:ext>
            </a:extLst>
          </p:cNvPr>
          <p:cNvSpPr txBox="1"/>
          <p:nvPr/>
        </p:nvSpPr>
        <p:spPr>
          <a:xfrm rot="20490700">
            <a:off x="451754" y="3160815"/>
            <a:ext cx="146600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7 million units sold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8CEDB2-3AA2-0830-A758-A9956E55F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17601"/>
              </p:ext>
            </p:extLst>
          </p:nvPr>
        </p:nvGraphicFramePr>
        <p:xfrm>
          <a:off x="1349195" y="5992998"/>
          <a:ext cx="3505200" cy="7323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9858284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40425829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 $ 1.10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87581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$ 26.40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85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208DE-9FFF-402B-BF40-BE57A0F466B8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05B32A59-CAB9-465A-868E-B0F25AC5A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AC3B56-219E-44C2-81D1-4AB78E509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80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DINNeuzeitGroteskLTW01-Lt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142</cp:revision>
  <cp:lastPrinted>2025-07-15T21:04:58Z</cp:lastPrinted>
  <dcterms:created xsi:type="dcterms:W3CDTF">2025-07-14T20:50:09Z</dcterms:created>
  <dcterms:modified xsi:type="dcterms:W3CDTF">2025-10-24T20:22:53Z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