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"/>
  </p:notesMasterIdLst>
  <p:handoutMasterIdLst>
    <p:handoutMasterId r:id="rId7"/>
  </p:handoutMasterIdLst>
  <p:sldIdLst>
    <p:sldId id="258" r:id="rId5"/>
  </p:sldIdLst>
  <p:sldSz cx="6858000" cy="9144000" type="screen4x3"/>
  <p:notesSz cx="7102475" cy="9388475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8D27"/>
    <a:srgbClr val="212B84"/>
    <a:srgbClr val="3141BF"/>
    <a:srgbClr val="4FB9E3"/>
    <a:srgbClr val="51A6D4"/>
    <a:srgbClr val="51A7D4"/>
    <a:srgbClr val="3CA7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3108" y="9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di Schuster" userId="8e6f0f36-aafb-4475-a2b2-fa1a541ae7dd" providerId="ADAL" clId="{3DD2A550-11FB-4FCD-B10C-C212F1C96168}"/>
    <pc:docChg chg="custSel delSld modSld">
      <pc:chgData name="Heidi Schuster" userId="8e6f0f36-aafb-4475-a2b2-fa1a541ae7dd" providerId="ADAL" clId="{3DD2A550-11FB-4FCD-B10C-C212F1C96168}" dt="2025-10-26T18:00:38.950" v="184" actId="20577"/>
      <pc:docMkLst>
        <pc:docMk/>
      </pc:docMkLst>
      <pc:sldChg chg="modSp del mod">
        <pc:chgData name="Heidi Schuster" userId="8e6f0f36-aafb-4475-a2b2-fa1a541ae7dd" providerId="ADAL" clId="{3DD2A550-11FB-4FCD-B10C-C212F1C96168}" dt="2025-10-24T18:16:14.195" v="179" actId="2696"/>
        <pc:sldMkLst>
          <pc:docMk/>
          <pc:sldMk cId="2319222699" sldId="257"/>
        </pc:sldMkLst>
      </pc:sldChg>
      <pc:sldChg chg="addSp delSp modSp mod">
        <pc:chgData name="Heidi Schuster" userId="8e6f0f36-aafb-4475-a2b2-fa1a541ae7dd" providerId="ADAL" clId="{3DD2A550-11FB-4FCD-B10C-C212F1C96168}" dt="2025-10-26T18:00:38.950" v="184" actId="20577"/>
        <pc:sldMkLst>
          <pc:docMk/>
          <pc:sldMk cId="4054840165" sldId="258"/>
        </pc:sldMkLst>
        <pc:spChg chg="add mod">
          <ac:chgData name="Heidi Schuster" userId="8e6f0f36-aafb-4475-a2b2-fa1a541ae7dd" providerId="ADAL" clId="{3DD2A550-11FB-4FCD-B10C-C212F1C96168}" dt="2025-10-24T18:16:08.989" v="178" actId="1076"/>
          <ac:spMkLst>
            <pc:docMk/>
            <pc:sldMk cId="4054840165" sldId="258"/>
            <ac:spMk id="2" creationId="{F307A3A3-F23B-4D91-561E-608A183AEBA4}"/>
          </ac:spMkLst>
        </pc:spChg>
        <pc:spChg chg="mod">
          <ac:chgData name="Heidi Schuster" userId="8e6f0f36-aafb-4475-a2b2-fa1a541ae7dd" providerId="ADAL" clId="{3DD2A550-11FB-4FCD-B10C-C212F1C96168}" dt="2025-10-26T18:00:38.950" v="184" actId="20577"/>
          <ac:spMkLst>
            <pc:docMk/>
            <pc:sldMk cId="4054840165" sldId="258"/>
            <ac:spMk id="10" creationId="{D9B7DCCA-74F6-FC4D-73EB-FCCF1216AF9F}"/>
          </ac:spMkLst>
        </pc:spChg>
        <pc:graphicFrameChg chg="mod modGraphic">
          <ac:chgData name="Heidi Schuster" userId="8e6f0f36-aafb-4475-a2b2-fa1a541ae7dd" providerId="ADAL" clId="{3DD2A550-11FB-4FCD-B10C-C212F1C96168}" dt="2025-10-24T18:15:59.813" v="177" actId="14734"/>
          <ac:graphicFrameMkLst>
            <pc:docMk/>
            <pc:sldMk cId="4054840165" sldId="258"/>
            <ac:graphicFrameMk id="12" creationId="{8D61FE8A-39A7-5FF7-841C-F520BADCDBD5}"/>
          </ac:graphicFrameMkLst>
        </pc:graphicFrameChg>
      </pc:sldChg>
    </pc:docChg>
  </pc:docChgLst>
  <pc:docChgLst>
    <pc:chgData name="Support" userId="S::support@schusterproducts.com::29c9d134-2304-4a44-8e7c-359b86195389" providerId="AD" clId="Web-{C96094AA-816A-B8A2-C5D3-EEB865A51485}"/>
    <pc:docChg chg="addSld modSld">
      <pc:chgData name="Support" userId="S::support@schusterproducts.com::29c9d134-2304-4a44-8e7c-359b86195389" providerId="AD" clId="Web-{C96094AA-816A-B8A2-C5D3-EEB865A51485}" dt="2025-10-14T20:52:39.738" v="69" actId="1076"/>
      <pc:docMkLst>
        <pc:docMk/>
      </pc:docMkLst>
      <pc:sldChg chg="addSp delSp modSp add replId">
        <pc:chgData name="Support" userId="S::support@schusterproducts.com::29c9d134-2304-4a44-8e7c-359b86195389" providerId="AD" clId="Web-{C96094AA-816A-B8A2-C5D3-EEB865A51485}" dt="2025-10-14T20:52:39.738" v="69" actId="1076"/>
        <pc:sldMkLst>
          <pc:docMk/>
          <pc:sldMk cId="4054840165" sldId="258"/>
        </pc:sldMkLst>
        <pc:spChg chg="add mod">
          <ac:chgData name="Support" userId="S::support@schusterproducts.com::29c9d134-2304-4a44-8e7c-359b86195389" providerId="AD" clId="Web-{C96094AA-816A-B8A2-C5D3-EEB865A51485}" dt="2025-10-14T20:26:31.255" v="49" actId="1076"/>
          <ac:spMkLst>
            <pc:docMk/>
            <pc:sldMk cId="4054840165" sldId="258"/>
            <ac:spMk id="10" creationId="{D9B7DCCA-74F6-FC4D-73EB-FCCF1216AF9F}"/>
          </ac:spMkLst>
        </pc:spChg>
        <pc:grpChg chg="add mod">
          <ac:chgData name="Support" userId="S::support@schusterproducts.com::29c9d134-2304-4a44-8e7c-359b86195389" providerId="AD" clId="Web-{C96094AA-816A-B8A2-C5D3-EEB865A51485}" dt="2025-10-14T20:47:04.844" v="61" actId="1076"/>
          <ac:grpSpMkLst>
            <pc:docMk/>
            <pc:sldMk cId="4054840165" sldId="258"/>
            <ac:grpSpMk id="13" creationId="{5F931909-B35E-96FE-3777-E178FE9A6EE2}"/>
          </ac:grpSpMkLst>
        </pc:grpChg>
        <pc:graphicFrameChg chg="mod modGraphic">
          <ac:chgData name="Support" userId="S::support@schusterproducts.com::29c9d134-2304-4a44-8e7c-359b86195389" providerId="AD" clId="Web-{C96094AA-816A-B8A2-C5D3-EEB865A51485}" dt="2025-10-14T20:52:39.738" v="69" actId="1076"/>
          <ac:graphicFrameMkLst>
            <pc:docMk/>
            <pc:sldMk cId="4054840165" sldId="258"/>
            <ac:graphicFrameMk id="8" creationId="{1876AEE7-8C98-362E-41F4-FCEF389BADB3}"/>
          </ac:graphicFrameMkLst>
        </pc:graphicFrameChg>
        <pc:graphicFrameChg chg="add mod">
          <ac:chgData name="Support" userId="S::support@schusterproducts.com::29c9d134-2304-4a44-8e7c-359b86195389" providerId="AD" clId="Web-{C96094AA-816A-B8A2-C5D3-EEB865A51485}" dt="2025-10-14T20:47:07.579" v="62" actId="1076"/>
          <ac:graphicFrameMkLst>
            <pc:docMk/>
            <pc:sldMk cId="4054840165" sldId="258"/>
            <ac:graphicFrameMk id="12" creationId="{8D61FE8A-39A7-5FF7-841C-F520BADCDBD5}"/>
          </ac:graphicFrameMkLst>
        </pc:graphicFrameChg>
        <pc:picChg chg="mod">
          <ac:chgData name="Support" userId="S::support@schusterproducts.com::29c9d134-2304-4a44-8e7c-359b86195389" providerId="AD" clId="Web-{C96094AA-816A-B8A2-C5D3-EEB865A51485}" dt="2025-10-14T20:26:35.302" v="50" actId="1076"/>
          <ac:picMkLst>
            <pc:docMk/>
            <pc:sldMk cId="4054840165" sldId="258"/>
            <ac:picMk id="9" creationId="{6F869D22-15BC-6509-3BE9-95F25C1BFE56}"/>
          </ac:picMkLst>
        </pc:picChg>
      </pc:sldChg>
    </pc:docChg>
  </pc:docChgLst>
  <pc:docChgLst>
    <pc:chgData name="Support" userId="S::support@schusterproducts.com::29c9d134-2304-4a44-8e7c-359b86195389" providerId="AD" clId="Web-{94586BFB-7D25-BA32-2975-F2AFB1958143}"/>
    <pc:docChg chg="modSld">
      <pc:chgData name="Support" userId="S::support@schusterproducts.com::29c9d134-2304-4a44-8e7c-359b86195389" providerId="AD" clId="Web-{94586BFB-7D25-BA32-2975-F2AFB1958143}" dt="2025-10-20T18:16:36.510" v="6" actId="1076"/>
      <pc:docMkLst>
        <pc:docMk/>
      </pc:docMkLst>
      <pc:sldChg chg="modSp">
        <pc:chgData name="Support" userId="S::support@schusterproducts.com::29c9d134-2304-4a44-8e7c-359b86195389" providerId="AD" clId="Web-{94586BFB-7D25-BA32-2975-F2AFB1958143}" dt="2025-10-20T18:16:36.510" v="6" actId="1076"/>
        <pc:sldMkLst>
          <pc:docMk/>
          <pc:sldMk cId="4054840165" sldId="258"/>
        </pc:sldMkLst>
        <pc:graphicFrameChg chg="mod modGraphic">
          <ac:chgData name="Support" userId="S::support@schusterproducts.com::29c9d134-2304-4a44-8e7c-359b86195389" providerId="AD" clId="Web-{94586BFB-7D25-BA32-2975-F2AFB1958143}" dt="2025-10-20T18:16:36.510" v="6" actId="1076"/>
          <ac:graphicFrameMkLst>
            <pc:docMk/>
            <pc:sldMk cId="4054840165" sldId="258"/>
            <ac:graphicFrameMk id="12" creationId="{8D61FE8A-39A7-5FF7-841C-F520BADCDBD5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BBBFA02A-3CB0-4842-9FC4-D208A3740C8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B277249C-DC5E-47B2-888C-51AB92E74D1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092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DD7746FD-B712-4E37-837B-6B5BA37304BD}" type="datetime1">
              <a:rPr lang="en-US"/>
              <a:pPr>
                <a:defRPr/>
              </a:pPr>
              <a:t>10/26/2025</a:t>
            </a:fld>
            <a:endParaRPr 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D83809D3-E37C-4F12-A3B1-A0C2A2711E4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B900D077-944D-42BA-816B-981D5E7D4FC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092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2EC2622D-8522-4140-BB1C-88DFB9E108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E07EAF17-C574-47AA-B21E-CE3B7F673BF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FA44661E-0C2A-411C-BC79-B66BD59481C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3092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20703357-74C7-4ED8-9B57-579BD317C766}" type="datetime1">
              <a:rPr lang="en-US"/>
              <a:pPr>
                <a:defRPr/>
              </a:pPr>
              <a:t>10/26/2025</a:t>
            </a:fld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56D9D3E2-EEE1-4F78-883E-5FD8788A3E1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32025" y="704850"/>
            <a:ext cx="2638425" cy="35194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21EECF5D-E761-4C77-92EA-E611F314E12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48" y="4459526"/>
            <a:ext cx="5681980" cy="4224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414" name="Rectangle 6">
            <a:extLst>
              <a:ext uri="{FF2B5EF4-FFF2-40B4-BE49-F238E27FC236}">
                <a16:creationId xmlns:a16="http://schemas.microsoft.com/office/drawing/2014/main" id="{CC81ED29-E4B4-44F0-B866-74CD5BCF26C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5" name="Rectangle 7">
            <a:extLst>
              <a:ext uri="{FF2B5EF4-FFF2-40B4-BE49-F238E27FC236}">
                <a16:creationId xmlns:a16="http://schemas.microsoft.com/office/drawing/2014/main" id="{2009B134-BF69-4646-A96A-B979F4CC4D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092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BE5F7047-D96C-4457-AF0C-E2EF3FDC0A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94EE0-B738-46F1-9946-61D800DA5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7436E-EDBD-45EC-A047-AA71DC708CD3}" type="datetime1">
              <a:rPr lang="en-US"/>
              <a:pPr>
                <a:defRPr/>
              </a:pPr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47DAC-A080-428D-AB27-69A75D246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7426A-C4E3-4538-A3E6-60C8D6D18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449C4-1DB5-4D13-9BAD-5294CAF42F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021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1631F-836A-45D1-B0C3-F3C04B234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17027-F6BB-49B3-9F56-C5FD002E0D38}" type="datetime1">
              <a:rPr lang="en-US"/>
              <a:pPr>
                <a:defRPr/>
              </a:pPr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27700-767A-4698-B9D2-013EBAED3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E9A71-AEFD-40DC-AE0C-ED3FAE980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043AF-1D43-4EB3-84A0-4595DEF051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0223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BB362-55CD-4762-9E83-B8B69F122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71831-9770-4F10-88A3-E8AA510FAC96}" type="datetime1">
              <a:rPr lang="en-US"/>
              <a:pPr>
                <a:defRPr/>
              </a:pPr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D4EDF-485F-4D48-8152-68E98E00F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D24F7-3E48-426B-B15F-26602EBDA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59A68-EC02-4232-A3A6-C914AD02EC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458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74CCF-FFEC-4791-B454-C526C94D2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BE3DA-88A4-424A-9BB8-02A8FEF7B0D4}" type="datetime1">
              <a:rPr lang="en-US"/>
              <a:pPr>
                <a:defRPr/>
              </a:pPr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22AB2-0C1A-43B6-BB90-00363871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5DC85-5025-439D-8B04-3F66AFE39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126A9-C491-4FCD-BF16-E600445C36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3414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ACCA1-3A24-493F-A676-BA11CAABD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185B9-AB72-4594-9C45-09596926EC2B}" type="datetime1">
              <a:rPr lang="en-US"/>
              <a:pPr>
                <a:defRPr/>
              </a:pPr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37369-952C-4556-B094-B517182E1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27E6D-E4A6-4689-9962-AF53CB854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E1146-1E74-4C65-A8AD-0EB7AAB929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1884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1D15465-DAE1-4560-B225-76195339D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BE5C9-3B6D-480C-8E5F-92C9E1ABBD1D}" type="datetime1">
              <a:rPr lang="en-US"/>
              <a:pPr>
                <a:defRPr/>
              </a:pPr>
              <a:t>10/26/2025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AE9902B-83B8-4E2A-8FE9-F9BBBB569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6C67EF-528C-49AE-B36C-9BC25BDB6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43855-2497-4A54-BD7F-3608950A79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7038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87570E3-5CEB-4A9D-9A8D-24E2EFA0D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10794-27BF-4177-9567-EAD65CDE61B3}" type="datetime1">
              <a:rPr lang="en-US"/>
              <a:pPr>
                <a:defRPr/>
              </a:pPr>
              <a:t>10/26/2025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ABCA495-6912-4437-8BDF-73D1E4F98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EBDFDE1-0567-41E8-BCEF-03515536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86F81-D3AB-47BE-9E63-B5B2190A1A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861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B941510-0A58-4CD6-8A56-99FF7D850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6D838-6F49-4BE0-B5AE-6C0A9B15D461}" type="datetime1">
              <a:rPr lang="en-US"/>
              <a:pPr>
                <a:defRPr/>
              </a:pPr>
              <a:t>10/26/2025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E49373B-C841-42F6-9FF9-DD557B9AD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4CBAB0-BA81-437F-98D8-15F123B0F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88394-5DA8-4F96-B00D-3E30AB8F54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4803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5F61E56-4FB9-4075-ABB1-2465754F2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D2FD8-0C61-4F6E-91E9-0D807C7A2D89}" type="datetime1">
              <a:rPr lang="en-US"/>
              <a:pPr>
                <a:defRPr/>
              </a:pPr>
              <a:t>10/26/2025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88983D1-F2E9-42C2-A833-5ABFF407F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5E74289-6819-408B-B3C8-654E98EB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72C61-6ACE-4834-A20B-5502069843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9446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BF5A7D2-A5DF-4042-AEDD-53A97768B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E9871-8CA6-486A-9EFF-7A93AD04F351}" type="datetime1">
              <a:rPr lang="en-US"/>
              <a:pPr>
                <a:defRPr/>
              </a:pPr>
              <a:t>10/26/2025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D22E45-BB89-4456-8B5E-B7065C041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7129E10-2629-4F9C-8DA0-2BC1C2F42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6DB25-B1D2-4497-ADC9-CD3E5602A8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885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5CD1EC-4FD0-45A3-BB39-4FF976BC6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3FF69-0D61-4239-BCC5-C4A470A93B0E}" type="datetime1">
              <a:rPr lang="en-US"/>
              <a:pPr>
                <a:defRPr/>
              </a:pPr>
              <a:t>10/26/2025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67A95DB-4472-43E2-91C9-8BF92C39A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17ACBD4-6062-47B5-A606-A4A57DF61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BBF67-615F-481D-B40C-F861EF62AE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4146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2930F42-7482-4CA4-81BA-E415B7C7195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D0764EA-8060-4053-A630-20F8A328C4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20C61-7EDE-4AE4-80C1-4FFB08A527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2900" y="8475663"/>
            <a:ext cx="1600200" cy="4857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532016C8-6A98-4168-8E18-78E512B06935}" type="datetime1">
              <a:rPr lang="en-US"/>
              <a:pPr>
                <a:defRPr/>
              </a:pPr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C2561-88ED-4139-B48B-41B154B29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43150" y="8475663"/>
            <a:ext cx="2171700" cy="4857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32A9E-AB40-462E-8165-902807E24F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14900" y="8475663"/>
            <a:ext cx="1600200" cy="4857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33745E9-0FAC-4346-9DD1-801B9172AC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" name="Picture 1" descr="A cartoon of a pink monster&#10;&#10;AI-generated content may be incorrect.">
            <a:extLst>
              <a:ext uri="{FF2B5EF4-FFF2-40B4-BE49-F238E27FC236}">
                <a16:creationId xmlns:a16="http://schemas.microsoft.com/office/drawing/2014/main" id="{D7140430-3930-DB69-B8A7-23AE6B8D003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811379" y="304801"/>
            <a:ext cx="762000" cy="733063"/>
          </a:xfrm>
          <a:prstGeom prst="rect">
            <a:avLst/>
          </a:prstGeom>
        </p:spPr>
      </p:pic>
      <p:pic>
        <p:nvPicPr>
          <p:cNvPr id="3" name="Picture 2" descr="A yellow letter on a black background&#10;&#10;AI-generated content may be incorrect.">
            <a:extLst>
              <a:ext uri="{FF2B5EF4-FFF2-40B4-BE49-F238E27FC236}">
                <a16:creationId xmlns:a16="http://schemas.microsoft.com/office/drawing/2014/main" id="{0495B233-12B2-4B87-3893-762FE9AEAAD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581400" y="304801"/>
            <a:ext cx="2805269" cy="444320"/>
          </a:xfrm>
          <a:prstGeom prst="rect">
            <a:avLst/>
          </a:prstGeom>
        </p:spPr>
      </p:pic>
      <p:pic>
        <p:nvPicPr>
          <p:cNvPr id="7" name="Picture 6" descr="A blue and black text&#10;&#10;AI-generated content may be incorrect.">
            <a:extLst>
              <a:ext uri="{FF2B5EF4-FFF2-40B4-BE49-F238E27FC236}">
                <a16:creationId xmlns:a16="http://schemas.microsoft.com/office/drawing/2014/main" id="{AA51C8B1-3EEF-1857-7436-E43CB70E63F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886200" y="688724"/>
            <a:ext cx="2118359" cy="493680"/>
          </a:xfrm>
          <a:prstGeom prst="rect">
            <a:avLst/>
          </a:prstGeom>
        </p:spPr>
      </p:pic>
      <p:pic>
        <p:nvPicPr>
          <p:cNvPr id="8" name="Picture 7" descr="A black and green and white background&#10;&#10;AI-generated content may be incorrect.">
            <a:extLst>
              <a:ext uri="{FF2B5EF4-FFF2-40B4-BE49-F238E27FC236}">
                <a16:creationId xmlns:a16="http://schemas.microsoft.com/office/drawing/2014/main" id="{A6BA1D04-BFDE-2694-5AC8-5C8828351E1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2925"/>
            <a:ext cx="3199290" cy="9143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97136E-7A4C-8A9D-C7F4-5053724EAED5}"/>
              </a:ext>
            </a:extLst>
          </p:cNvPr>
          <p:cNvSpPr txBox="1"/>
          <p:nvPr userDrawn="1"/>
        </p:nvSpPr>
        <p:spPr>
          <a:xfrm>
            <a:off x="2057400" y="8668321"/>
            <a:ext cx="46482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40" normalizeH="0" baseline="0" noProof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DIN Alternate" panose="020B0500000000000000" pitchFamily="34" charset="77"/>
                <a:ea typeface="ＭＳ Ｐゴシック" panose="020B0600070205080204" pitchFamily="34" charset="-128"/>
                <a:cs typeface="Arial"/>
              </a:rPr>
              <a:t>10555 W PARNELL AVE, SUITE 1, HALES CORNERS,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DIN Alternate" panose="020B0500000000000000" pitchFamily="34" charset="77"/>
                <a:ea typeface="ＭＳ Ｐゴシック" panose="020B0600070205080204" pitchFamily="34" charset="-128"/>
                <a:cs typeface="Arial"/>
              </a:rPr>
              <a:t>WI  </a:t>
            </a:r>
            <a:r>
              <a:rPr kumimoji="0" lang="en-US" sz="1050" b="0" i="0" u="none" strike="noStrike" kern="1100" cap="none" spc="70" normalizeH="0" baseline="0" noProof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DIN Alternate" panose="020B0500000000000000" pitchFamily="34" charset="77"/>
                <a:ea typeface="ＭＳ Ｐゴシック" panose="020B0600070205080204" pitchFamily="34" charset="-128"/>
                <a:cs typeface="Arial"/>
              </a:rPr>
              <a:t>53130</a:t>
            </a:r>
            <a:r>
              <a:rPr kumimoji="0" lang="en-US" sz="1050" b="0" i="0" u="none" strike="noStrike" kern="1200" cap="none" spc="100" normalizeH="0" baseline="0" noProof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DIN Alternate" panose="020B0500000000000000" pitchFamily="34" charset="77"/>
                <a:ea typeface="ＭＳ Ｐゴシック" panose="020B0600070205080204" pitchFamily="34" charset="-128"/>
                <a:cs typeface="Arial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100" normalizeH="0" baseline="0" noProof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DIN Alternate" panose="020B0500000000000000" pitchFamily="34" charset="77"/>
                <a:ea typeface="ＭＳ Ｐゴシック" panose="020B0600070205080204" pitchFamily="34" charset="-128"/>
                <a:cs typeface="Arial"/>
              </a:rPr>
              <a:t>414.858.9282         WWW.FACETWISTERS.COM</a:t>
            </a:r>
          </a:p>
        </p:txBody>
      </p:sp>
      <p:pic>
        <p:nvPicPr>
          <p:cNvPr id="10" name="Picture 9" descr="White text on a black background&#10;&#10;AI-generated content may be incorrect.">
            <a:extLst>
              <a:ext uri="{FF2B5EF4-FFF2-40B4-BE49-F238E27FC236}">
                <a16:creationId xmlns:a16="http://schemas.microsoft.com/office/drawing/2014/main" id="{E00567F3-EB8F-0C13-4C83-166AC4D9E18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28337" y="8735193"/>
            <a:ext cx="1141296" cy="28175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3B6BA-AA8D-822C-245A-DDE0F46C4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6D7AE95-2C3E-691D-B29F-198210966AF3}"/>
              </a:ext>
            </a:extLst>
          </p:cNvPr>
          <p:cNvGraphicFramePr>
            <a:graphicFrameLocks noGrp="1"/>
          </p:cNvGraphicFramePr>
          <p:nvPr/>
        </p:nvGraphicFramePr>
        <p:xfrm>
          <a:off x="928168" y="7308832"/>
          <a:ext cx="2590800" cy="607021"/>
        </p:xfrm>
        <a:graphic>
          <a:graphicData uri="http://schemas.openxmlformats.org/drawingml/2006/table">
            <a:tbl>
              <a:tblPr/>
              <a:tblGrid>
                <a:gridCol w="1365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Aptos Display"/>
                          <a:ea typeface="Calibri"/>
                          <a:cs typeface="Times New Roman"/>
                        </a:rPr>
                        <a:t>ITEM</a:t>
                      </a:r>
                    </a:p>
                  </a:txBody>
                  <a:tcPr marL="65410" marR="65410" marT="6347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Aptos Display"/>
                          <a:ea typeface="Calibri"/>
                          <a:cs typeface="Times New Roman"/>
                        </a:rPr>
                        <a:t>UNIT UPC</a:t>
                      </a:r>
                    </a:p>
                  </a:txBody>
                  <a:tcPr marL="65410" marR="65410" marT="6347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0212153"/>
                  </a:ext>
                </a:extLst>
              </a:tr>
              <a:tr h="43405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 Display"/>
                          <a:ea typeface="Calibri"/>
                          <a:cs typeface="Times New Roman"/>
                        </a:rPr>
                        <a:t>Green Apple Bubble Gum Straws</a:t>
                      </a:r>
                    </a:p>
                  </a:txBody>
                  <a:tcPr marL="65410" marR="65410" marT="6347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latin typeface="Aptos Display"/>
                          <a:ea typeface="Calibri"/>
                          <a:cs typeface="Times New Roman"/>
                        </a:rPr>
                        <a:t>7-93216-04121-8</a:t>
                      </a:r>
                    </a:p>
                  </a:txBody>
                  <a:tcPr marL="65410" marR="65410" marT="6351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876AEE7-8C98-362E-41F4-FCEF389BAD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09706"/>
              </p:ext>
            </p:extLst>
          </p:nvPr>
        </p:nvGraphicFramePr>
        <p:xfrm>
          <a:off x="3856869" y="7149644"/>
          <a:ext cx="2590800" cy="925396"/>
        </p:xfrm>
        <a:graphic>
          <a:graphicData uri="http://schemas.openxmlformats.org/drawingml/2006/table">
            <a:tbl>
              <a:tblPr/>
              <a:tblGrid>
                <a:gridCol w="8939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893">
                  <a:extLst>
                    <a:ext uri="{9D8B030D-6E8A-4147-A177-3AD203B41FA5}">
                      <a16:colId xmlns:a16="http://schemas.microsoft.com/office/drawing/2014/main" val="2383694273"/>
                    </a:ext>
                  </a:extLst>
                </a:gridCol>
              </a:tblGrid>
              <a:tr h="15874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Aptos Display"/>
                          <a:ea typeface="Calibri"/>
                          <a:cs typeface="Times New Roman"/>
                        </a:rPr>
                        <a:t>Case GTIN</a:t>
                      </a:r>
                    </a:p>
                  </a:txBody>
                  <a:tcPr marL="65410" marR="65410" marT="6347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latin typeface="Aptos Display"/>
                          <a:ea typeface="Calibri"/>
                          <a:cs typeface="Times New Roman"/>
                        </a:rPr>
                        <a:t>007-93216-04211-6</a:t>
                      </a:r>
                    </a:p>
                  </a:txBody>
                  <a:tcPr marL="65410" marR="65410" marT="6347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Aptos Display"/>
                          <a:ea typeface="Calibri"/>
                          <a:cs typeface="Times New Roman"/>
                        </a:rPr>
                        <a:t>Case Dimensions  </a:t>
                      </a:r>
                    </a:p>
                  </a:txBody>
                  <a:tcPr marL="65410" marR="65410" marT="6347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latin typeface="Aptos Display"/>
                          <a:ea typeface="Calibri"/>
                          <a:cs typeface="Times New Roman"/>
                        </a:rPr>
                        <a:t>12.6" L x 10.79" W x 9.69 H”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73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Aptos Display"/>
                          <a:ea typeface="Calibri"/>
                          <a:cs typeface="Times New Roman"/>
                        </a:rPr>
                        <a:t>Case Weight</a:t>
                      </a:r>
                    </a:p>
                  </a:txBody>
                  <a:tcPr marL="65410" marR="65410" marT="6347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latin typeface="Aptos Display"/>
                          <a:ea typeface="Calibri"/>
                          <a:cs typeface="Times New Roman"/>
                        </a:rPr>
                        <a:t>11.3 LBS</a:t>
                      </a:r>
                    </a:p>
                  </a:txBody>
                  <a:tcPr marL="65410" marR="65410" marT="6347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4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Aptos Display"/>
                          <a:ea typeface="Calibri"/>
                          <a:cs typeface="Times New Roman"/>
                        </a:rPr>
                        <a:t>Case Cube</a:t>
                      </a:r>
                    </a:p>
                  </a:txBody>
                  <a:tcPr marL="65410" marR="65410" marT="6347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latin typeface="Aptos Display"/>
                          <a:ea typeface="Calibri"/>
                          <a:cs typeface="Times New Roman"/>
                        </a:rPr>
                        <a:t>0.76</a:t>
                      </a:r>
                    </a:p>
                  </a:txBody>
                  <a:tcPr marL="65410" marR="65410" marT="6347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5F931909-B35E-96FE-3777-E178FE9A6EE2}"/>
              </a:ext>
            </a:extLst>
          </p:cNvPr>
          <p:cNvGrpSpPr/>
          <p:nvPr/>
        </p:nvGrpSpPr>
        <p:grpSpPr>
          <a:xfrm rot="2640000">
            <a:off x="3019281" y="5208357"/>
            <a:ext cx="3782726" cy="1693232"/>
            <a:chOff x="253503" y="3543245"/>
            <a:chExt cx="3782726" cy="1693232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6FD80E6C-3924-0E5F-D51E-4BF39F082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45"/>
            <a:stretch>
              <a:fillRect/>
            </a:stretch>
          </p:blipFill>
          <p:spPr bwMode="auto">
            <a:xfrm rot="19800000">
              <a:off x="253503" y="3543245"/>
              <a:ext cx="3138376" cy="979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2" descr="A group of green candy sticks&#10;&#10;AI-generated content may be incorrect.">
              <a:extLst>
                <a:ext uri="{FF2B5EF4-FFF2-40B4-BE49-F238E27FC236}">
                  <a16:creationId xmlns:a16="http://schemas.microsoft.com/office/drawing/2014/main" id="{F9483AEE-5696-E26A-9981-39A280DCC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9812071">
              <a:off x="410908" y="4286841"/>
              <a:ext cx="3625321" cy="949636"/>
            </a:xfrm>
            <a:prstGeom prst="rect">
              <a:avLst/>
            </a:prstGeom>
          </p:spPr>
        </p:pic>
      </p:grpSp>
      <p:pic>
        <p:nvPicPr>
          <p:cNvPr id="9" name="Picture 8" descr="A box of green and blue bubble gum&#10;&#10;AI-generated content may be incorrect.">
            <a:extLst>
              <a:ext uri="{FF2B5EF4-FFF2-40B4-BE49-F238E27FC236}">
                <a16:creationId xmlns:a16="http://schemas.microsoft.com/office/drawing/2014/main" id="{6F869D22-15BC-6509-3BE9-95F25C1BF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82" y="3187923"/>
            <a:ext cx="3666886" cy="2150032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D9B7DCCA-74F6-FC4D-73EB-FCCF1216AF9F}"/>
              </a:ext>
            </a:extLst>
          </p:cNvPr>
          <p:cNvSpPr txBox="1"/>
          <p:nvPr/>
        </p:nvSpPr>
        <p:spPr>
          <a:xfrm>
            <a:off x="328708" y="1419624"/>
            <a:ext cx="7078615" cy="954107"/>
          </a:xfrm>
          <a:prstGeom prst="rect">
            <a:avLst/>
          </a:prstGeom>
          <a:noFill/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5E8D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dinneuzeitgroteskltw01-lt"/>
                <a:ea typeface="ＭＳ Ｐゴシック"/>
                <a:cs typeface="Aparajita"/>
              </a:rPr>
              <a:t>GREEN APPLE SOUR                                                                          BUBBLE GUM STRAWS</a:t>
            </a:r>
            <a:endParaRPr lang="en-US" sz="2800" b="1" dirty="0">
              <a:solidFill>
                <a:srgbClr val="E6399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dinneuzeitgroteskltw01-lt"/>
              <a:cs typeface="Aparajita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D61FE8A-39A7-5FF7-841C-F520BADCDB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857193"/>
              </p:ext>
            </p:extLst>
          </p:nvPr>
        </p:nvGraphicFramePr>
        <p:xfrm>
          <a:off x="3639252" y="3728223"/>
          <a:ext cx="3261420" cy="85725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43075">
                  <a:extLst>
                    <a:ext uri="{9D8B030D-6E8A-4147-A177-3AD203B41FA5}">
                      <a16:colId xmlns:a16="http://schemas.microsoft.com/office/drawing/2014/main" val="2078495317"/>
                    </a:ext>
                  </a:extLst>
                </a:gridCol>
                <a:gridCol w="1518345">
                  <a:extLst>
                    <a:ext uri="{9D8B030D-6E8A-4147-A177-3AD203B41FA5}">
                      <a16:colId xmlns:a16="http://schemas.microsoft.com/office/drawing/2014/main" val="2774906194"/>
                    </a:ext>
                  </a:extLst>
                </a:gridCol>
              </a:tblGrid>
              <a:tr h="428625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1" i="0" dirty="0">
                          <a:solidFill>
                            <a:srgbClr val="7030A0"/>
                          </a:solidFill>
                          <a:effectLst/>
                          <a:latin typeface="DINNeuzeitGroteskLTW01-Lt" panose="020B0502020203020204" pitchFamily="34" charset="0"/>
                        </a:rPr>
                        <a:t>Unit Cost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DINNeuzeitGroteskLTW01-Lt" panose="020B0502020203020204" pitchFamily="34" charset="0"/>
                      </a:endParaRPr>
                    </a:p>
                  </a:txBody>
                  <a:tcPr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1" i="0" dirty="0">
                          <a:solidFill>
                            <a:srgbClr val="7030A0"/>
                          </a:solidFill>
                          <a:effectLst/>
                          <a:latin typeface="DINNeuzeitGroteskLTW01-Lt" panose="020B0502020203020204" pitchFamily="34" charset="0"/>
                        </a:rPr>
                        <a:t>  $ 1.10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DINNeuzeitGroteskLTW01-Lt" panose="020B0502020203020204" pitchFamily="34" charset="0"/>
                      </a:endParaRPr>
                    </a:p>
                  </a:txBody>
                  <a:tcPr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9584247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1" i="0" dirty="0">
                          <a:solidFill>
                            <a:srgbClr val="7030A0"/>
                          </a:solidFill>
                          <a:effectLst/>
                          <a:latin typeface="DINNeuzeitGroteskLTW01-Lt" panose="020B0502020203020204" pitchFamily="34" charset="0"/>
                        </a:rPr>
                        <a:t>Case Cost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DINNeuzeitGroteskLTW01-Lt" panose="020B0502020203020204" pitchFamily="34" charset="0"/>
                      </a:endParaRPr>
                    </a:p>
                  </a:txBody>
                  <a:tcPr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1" i="0" dirty="0">
                          <a:solidFill>
                            <a:srgbClr val="7030A0"/>
                          </a:solidFill>
                          <a:effectLst/>
                          <a:latin typeface="DINNeuzeitGroteskLTW01-Lt" panose="020B0502020203020204" pitchFamily="34" charset="0"/>
                        </a:rPr>
                        <a:t>$ 79.20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DINNeuzeitGroteskLTW01-Lt" panose="020B0502020203020204" pitchFamily="34" charset="0"/>
                      </a:endParaRPr>
                    </a:p>
                  </a:txBody>
                  <a:tcPr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383197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307A3A3-F23B-4D91-561E-608A183AEBA4}"/>
              </a:ext>
            </a:extLst>
          </p:cNvPr>
          <p:cNvSpPr txBox="1"/>
          <p:nvPr/>
        </p:nvSpPr>
        <p:spPr>
          <a:xfrm>
            <a:off x="3874730" y="2546882"/>
            <a:ext cx="2674305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en-US" sz="2400" b="1" dirty="0">
                <a:latin typeface="dinneuzeitgroteskltw01-lt"/>
                <a:ea typeface="ＭＳ Ｐゴシック"/>
                <a:cs typeface="Arial"/>
              </a:rPr>
              <a:t>Item # 04211</a:t>
            </a:r>
          </a:p>
          <a:p>
            <a:r>
              <a:rPr lang="en-US" altLang="en-US" sz="2400" dirty="0">
                <a:latin typeface="dinneuzeitgroteskltw01-lt"/>
                <a:ea typeface="ＭＳ Ｐゴシック"/>
                <a:cs typeface="Arial"/>
              </a:rPr>
              <a:t>6/12 </a:t>
            </a:r>
            <a:r>
              <a:rPr lang="en-US" altLang="en-US" sz="2400" dirty="0" err="1">
                <a:latin typeface="dinneuzeitgroteskltw01-lt"/>
                <a:ea typeface="ＭＳ Ｐゴシック"/>
                <a:cs typeface="Arial"/>
              </a:rPr>
              <a:t>ct</a:t>
            </a:r>
            <a:endParaRPr lang="en-US" sz="2400" dirty="0">
              <a:latin typeface="dinneuzeitgroteskltw01-lt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4840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4E7801189FDC42A4599F3DD5073BBA" ma:contentTypeVersion="19" ma:contentTypeDescription="Create a new document." ma:contentTypeScope="" ma:versionID="cb0fc5169af25d5ae03f26541ebab541">
  <xsd:schema xmlns:xsd="http://www.w3.org/2001/XMLSchema" xmlns:xs="http://www.w3.org/2001/XMLSchema" xmlns:p="http://schemas.microsoft.com/office/2006/metadata/properties" xmlns:ns2="b690b8a6-6df3-4c9f-95ef-7b557beb7df7" xmlns:ns3="9b1c87b3-3aeb-4373-af1b-2778166e772a" targetNamespace="http://schemas.microsoft.com/office/2006/metadata/properties" ma:root="true" ma:fieldsID="672710ab7b1ae7428ebef98ac172c143" ns2:_="" ns3:_="">
    <xsd:import namespace="b690b8a6-6df3-4c9f-95ef-7b557beb7df7"/>
    <xsd:import namespace="9b1c87b3-3aeb-4373-af1b-2778166e77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90b8a6-6df3-4c9f-95ef-7b557beb7d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36fa781-0cdd-4ceb-bf8a-37ee11ff83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1c87b3-3aeb-4373-af1b-2778166e772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da22340-c9d4-48a1-9659-63bc1a54accf}" ma:internalName="TaxCatchAll" ma:showField="CatchAllData" ma:web="9b1c87b3-3aeb-4373-af1b-2778166e77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b1c87b3-3aeb-4373-af1b-2778166e772a" xsi:nil="true"/>
    <lcf76f155ced4ddcb4097134ff3c332f xmlns="b690b8a6-6df3-4c9f-95ef-7b557beb7df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608DD9C-6461-4060-8C0E-647795B34B8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1036ED-AB15-454D-B87A-785727BD48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90b8a6-6df3-4c9f-95ef-7b557beb7df7"/>
    <ds:schemaRef ds:uri="9b1c87b3-3aeb-4373-af1b-2778166e77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22448E-BF3B-453C-AEAB-34FEC44B29BD}">
  <ds:schemaRefs>
    <ds:schemaRef ds:uri="9b1c87b3-3aeb-4373-af1b-2778166e772a"/>
    <ds:schemaRef ds:uri="b690b8a6-6df3-4c9f-95ef-7b557beb7df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52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Aptos Display</vt:lpstr>
      <vt:lpstr>Arial</vt:lpstr>
      <vt:lpstr>Calibri</vt:lpstr>
      <vt:lpstr>DIN Alternate</vt:lpstr>
      <vt:lpstr>dinneuzeitgroteskltw01-lt</vt:lpstr>
      <vt:lpstr>dinneuzeitgroteskltw01-lt</vt:lpstr>
      <vt:lpstr>Office Theme</vt:lpstr>
      <vt:lpstr>PowerPoint Presentation</vt:lpstr>
    </vt:vector>
  </TitlesOfParts>
  <Company>Instinct Creative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Emily Simonis</dc:creator>
  <cp:lastModifiedBy>Heidi Schuster</cp:lastModifiedBy>
  <cp:revision>49</cp:revision>
  <cp:lastPrinted>2025-05-30T14:37:45Z</cp:lastPrinted>
  <dcterms:created xsi:type="dcterms:W3CDTF">2013-05-15T15:09:44Z</dcterms:created>
  <dcterms:modified xsi:type="dcterms:W3CDTF">2025-10-26T18:00:47Z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0x0101003E4E7801189FDC42A4599F3DD5073BBA</vt:lpwstr>
  </property>
  <property fmtid="{D5CDD505-2E9C-101B-9397-08002B2CF9AE}" pid="3" name="MediaServiceImageTags">
    <vt:lpwstr/>
  </property>
</Properties>
</file>