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0" r:id="rId5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2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BD975-86AD-4BFD-B820-2F0C6902BBC0}" v="3" dt="2025-10-24T19:34:56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pport" userId="S::support@schusterproducts.com::29c9d134-2304-4a44-8e7c-359b86195389" providerId="AD" clId="Web-{F9BF3585-8BA7-79B5-D9E1-67F7E23D498D}"/>
    <pc:docChg chg="addSld delSld modSld">
      <pc:chgData name="Support" userId="S::support@schusterproducts.com::29c9d134-2304-4a44-8e7c-359b86195389" providerId="AD" clId="Web-{F9BF3585-8BA7-79B5-D9E1-67F7E23D498D}" dt="2025-10-20T21:33:15.152" v="214" actId="1076"/>
      <pc:docMkLst>
        <pc:docMk/>
      </pc:docMkLst>
      <pc:sldChg chg="addSp delSp modSp add replId">
        <pc:chgData name="Support" userId="S::support@schusterproducts.com::29c9d134-2304-4a44-8e7c-359b86195389" providerId="AD" clId="Web-{F9BF3585-8BA7-79B5-D9E1-67F7E23D498D}" dt="2025-10-20T21:33:15.152" v="214" actId="1076"/>
        <pc:sldMkLst>
          <pc:docMk/>
          <pc:sldMk cId="3003751749" sldId="260"/>
        </pc:sldMkLst>
        <pc:spChg chg="mod">
          <ac:chgData name="Support" userId="S::support@schusterproducts.com::29c9d134-2304-4a44-8e7c-359b86195389" providerId="AD" clId="Web-{F9BF3585-8BA7-79B5-D9E1-67F7E23D498D}" dt="2025-10-20T21:32:16.525" v="203" actId="20577"/>
          <ac:spMkLst>
            <pc:docMk/>
            <pc:sldMk cId="3003751749" sldId="260"/>
            <ac:spMk id="6" creationId="{F0C45FAF-ADE2-9607-1BB6-43BF35057C07}"/>
          </ac:spMkLst>
        </pc:spChg>
        <pc:spChg chg="add mod">
          <ac:chgData name="Support" userId="S::support@schusterproducts.com::29c9d134-2304-4a44-8e7c-359b86195389" providerId="AD" clId="Web-{F9BF3585-8BA7-79B5-D9E1-67F7E23D498D}" dt="2025-10-20T21:32:27.072" v="207" actId="20577"/>
          <ac:spMkLst>
            <pc:docMk/>
            <pc:sldMk cId="3003751749" sldId="260"/>
            <ac:spMk id="12" creationId="{644E351E-FE67-4137-89A9-333BC3654AB8}"/>
          </ac:spMkLst>
        </pc:spChg>
        <pc:spChg chg="add mod">
          <ac:chgData name="Support" userId="S::support@schusterproducts.com::29c9d134-2304-4a44-8e7c-359b86195389" providerId="AD" clId="Web-{F9BF3585-8BA7-79B5-D9E1-67F7E23D498D}" dt="2025-10-20T21:32:52.292" v="211" actId="1076"/>
          <ac:spMkLst>
            <pc:docMk/>
            <pc:sldMk cId="3003751749" sldId="260"/>
            <ac:spMk id="13" creationId="{685721E2-F8A8-1F2C-AEBF-6B37E72C45EE}"/>
          </ac:spMkLst>
        </pc:spChg>
        <pc:spChg chg="add mod">
          <ac:chgData name="Support" userId="S::support@schusterproducts.com::29c9d134-2304-4a44-8e7c-359b86195389" providerId="AD" clId="Web-{F9BF3585-8BA7-79B5-D9E1-67F7E23D498D}" dt="2025-10-20T21:26:58.017" v="114" actId="1076"/>
          <ac:spMkLst>
            <pc:docMk/>
            <pc:sldMk cId="3003751749" sldId="260"/>
            <ac:spMk id="19" creationId="{1481CA3B-1545-761D-A1B2-37E4D7CA73AD}"/>
          </ac:spMkLst>
        </pc:spChg>
        <pc:graphicFrameChg chg="mod modGraphic">
          <ac:chgData name="Support" userId="S::support@schusterproducts.com::29c9d134-2304-4a44-8e7c-359b86195389" providerId="AD" clId="Web-{F9BF3585-8BA7-79B5-D9E1-67F7E23D498D}" dt="2025-10-20T21:33:15.120" v="213" actId="1076"/>
          <ac:graphicFrameMkLst>
            <pc:docMk/>
            <pc:sldMk cId="3003751749" sldId="260"/>
            <ac:graphicFrameMk id="8" creationId="{B2F283EE-3479-98ED-9617-3852CED4DA77}"/>
          </ac:graphicFrameMkLst>
        </pc:graphicFrameChg>
        <pc:graphicFrameChg chg="mod modGraphic">
          <ac:chgData name="Support" userId="S::support@schusterproducts.com::29c9d134-2304-4a44-8e7c-359b86195389" providerId="AD" clId="Web-{F9BF3585-8BA7-79B5-D9E1-67F7E23D498D}" dt="2025-10-20T21:33:15.152" v="214" actId="1076"/>
          <ac:graphicFrameMkLst>
            <pc:docMk/>
            <pc:sldMk cId="3003751749" sldId="260"/>
            <ac:graphicFrameMk id="10" creationId="{BBE41F6D-FDDF-BC6A-3462-FD34DD58634B}"/>
          </ac:graphicFrameMkLst>
        </pc:graphicFrameChg>
        <pc:picChg chg="add mod">
          <ac:chgData name="Support" userId="S::support@schusterproducts.com::29c9d134-2304-4a44-8e7c-359b86195389" providerId="AD" clId="Web-{F9BF3585-8BA7-79B5-D9E1-67F7E23D498D}" dt="2025-10-20T21:30:47.036" v="181" actId="1076"/>
          <ac:picMkLst>
            <pc:docMk/>
            <pc:sldMk cId="3003751749" sldId="260"/>
            <ac:picMk id="17" creationId="{8C4E226C-DFED-AC85-3C76-4C8483326790}"/>
          </ac:picMkLst>
        </pc:picChg>
        <pc:picChg chg="add mod ord">
          <ac:chgData name="Support" userId="S::support@schusterproducts.com::29c9d134-2304-4a44-8e7c-359b86195389" providerId="AD" clId="Web-{F9BF3585-8BA7-79B5-D9E1-67F7E23D498D}" dt="2025-10-20T21:30:56.615" v="183" actId="688"/>
          <ac:picMkLst>
            <pc:docMk/>
            <pc:sldMk cId="3003751749" sldId="260"/>
            <ac:picMk id="18" creationId="{D6DBE248-077E-53C5-9974-8D69BEAA8612}"/>
          </ac:picMkLst>
        </pc:picChg>
      </pc:sldChg>
      <pc:sldChg chg="add del">
        <pc:chgData name="Support" userId="S::support@schusterproducts.com::29c9d134-2304-4a44-8e7c-359b86195389" providerId="AD" clId="Web-{F9BF3585-8BA7-79B5-D9E1-67F7E23D498D}" dt="2025-10-20T21:15:02.416" v="2"/>
        <pc:sldMkLst>
          <pc:docMk/>
          <pc:sldMk cId="745543925" sldId="261"/>
        </pc:sldMkLst>
      </pc:sldChg>
    </pc:docChg>
  </pc:docChgLst>
  <pc:docChgLst>
    <pc:chgData name="Heidi Schuster" userId="8e6f0f36-aafb-4475-a2b2-fa1a541ae7dd" providerId="ADAL" clId="{3DD2A550-11FB-4FCD-B10C-C212F1C96168}"/>
    <pc:docChg chg="custSel delSld modSld">
      <pc:chgData name="Heidi Schuster" userId="8e6f0f36-aafb-4475-a2b2-fa1a541ae7dd" providerId="ADAL" clId="{3DD2A550-11FB-4FCD-B10C-C212F1C96168}" dt="2025-10-24T19:38:31.733" v="118" actId="688"/>
      <pc:docMkLst>
        <pc:docMk/>
      </pc:docMkLst>
      <pc:sldChg chg="modSp del mod">
        <pc:chgData name="Heidi Schuster" userId="8e6f0f36-aafb-4475-a2b2-fa1a541ae7dd" providerId="ADAL" clId="{3DD2A550-11FB-4FCD-B10C-C212F1C96168}" dt="2025-10-24T19:30:50.203" v="17" actId="2696"/>
        <pc:sldMkLst>
          <pc:docMk/>
          <pc:sldMk cId="3199242518" sldId="259"/>
        </pc:sldMkLst>
      </pc:sldChg>
      <pc:sldChg chg="addSp delSp modSp mod">
        <pc:chgData name="Heidi Schuster" userId="8e6f0f36-aafb-4475-a2b2-fa1a541ae7dd" providerId="ADAL" clId="{3DD2A550-11FB-4FCD-B10C-C212F1C96168}" dt="2025-10-24T19:38:31.733" v="118" actId="688"/>
        <pc:sldMkLst>
          <pc:docMk/>
          <pc:sldMk cId="3003751749" sldId="260"/>
        </pc:sldMkLst>
        <pc:spChg chg="add mod">
          <ac:chgData name="Heidi Schuster" userId="8e6f0f36-aafb-4475-a2b2-fa1a541ae7dd" providerId="ADAL" clId="{3DD2A550-11FB-4FCD-B10C-C212F1C96168}" dt="2025-10-24T19:35:44.317" v="91" actId="688"/>
          <ac:spMkLst>
            <pc:docMk/>
            <pc:sldMk cId="3003751749" sldId="260"/>
            <ac:spMk id="3" creationId="{768941A1-F819-E2E2-CE53-11694D2C9327}"/>
          </ac:spMkLst>
        </pc:spChg>
        <pc:spChg chg="add mod">
          <ac:chgData name="Heidi Schuster" userId="8e6f0f36-aafb-4475-a2b2-fa1a541ae7dd" providerId="ADAL" clId="{3DD2A550-11FB-4FCD-B10C-C212F1C96168}" dt="2025-10-24T19:38:31.733" v="118" actId="688"/>
          <ac:spMkLst>
            <pc:docMk/>
            <pc:sldMk cId="3003751749" sldId="260"/>
            <ac:spMk id="4" creationId="{E103F917-52E8-9799-48DE-E096F0409529}"/>
          </ac:spMkLst>
        </pc:spChg>
        <pc:spChg chg="mod">
          <ac:chgData name="Heidi Schuster" userId="8e6f0f36-aafb-4475-a2b2-fa1a541ae7dd" providerId="ADAL" clId="{3DD2A550-11FB-4FCD-B10C-C212F1C96168}" dt="2025-10-24T19:33:20.252" v="71" actId="1076"/>
          <ac:spMkLst>
            <pc:docMk/>
            <pc:sldMk cId="3003751749" sldId="260"/>
            <ac:spMk id="6" creationId="{F0C45FAF-ADE2-9607-1BB6-43BF35057C07}"/>
          </ac:spMkLst>
        </pc:spChg>
        <pc:spChg chg="del mod">
          <ac:chgData name="Heidi Schuster" userId="8e6f0f36-aafb-4475-a2b2-fa1a541ae7dd" providerId="ADAL" clId="{3DD2A550-11FB-4FCD-B10C-C212F1C96168}" dt="2025-10-24T19:32:56.438" v="69" actId="21"/>
          <ac:spMkLst>
            <pc:docMk/>
            <pc:sldMk cId="3003751749" sldId="260"/>
            <ac:spMk id="11" creationId="{3A3150D9-213F-EFB0-D642-B042BBD17F8C}"/>
          </ac:spMkLst>
        </pc:spChg>
        <pc:spChg chg="mod">
          <ac:chgData name="Heidi Schuster" userId="8e6f0f36-aafb-4475-a2b2-fa1a541ae7dd" providerId="ADAL" clId="{3DD2A550-11FB-4FCD-B10C-C212F1C96168}" dt="2025-10-24T19:36:48.818" v="95" actId="1076"/>
          <ac:spMkLst>
            <pc:docMk/>
            <pc:sldMk cId="3003751749" sldId="260"/>
            <ac:spMk id="12" creationId="{644E351E-FE67-4137-89A9-333BC3654AB8}"/>
          </ac:spMkLst>
        </pc:spChg>
        <pc:spChg chg="mod">
          <ac:chgData name="Heidi Schuster" userId="8e6f0f36-aafb-4475-a2b2-fa1a541ae7dd" providerId="ADAL" clId="{3DD2A550-11FB-4FCD-B10C-C212F1C96168}" dt="2025-10-24T19:38:19.347" v="115" actId="1076"/>
          <ac:spMkLst>
            <pc:docMk/>
            <pc:sldMk cId="3003751749" sldId="260"/>
            <ac:spMk id="13" creationId="{685721E2-F8A8-1F2C-AEBF-6B37E72C45EE}"/>
          </ac:spMkLst>
        </pc:spChg>
        <pc:spChg chg="mod">
          <ac:chgData name="Heidi Schuster" userId="8e6f0f36-aafb-4475-a2b2-fa1a541ae7dd" providerId="ADAL" clId="{3DD2A550-11FB-4FCD-B10C-C212F1C96168}" dt="2025-10-24T19:38:22.278" v="116" actId="1076"/>
          <ac:spMkLst>
            <pc:docMk/>
            <pc:sldMk cId="3003751749" sldId="260"/>
            <ac:spMk id="19" creationId="{1481CA3B-1545-761D-A1B2-37E4D7CA73AD}"/>
          </ac:spMkLst>
        </pc:spChg>
        <pc:graphicFrameChg chg="add mod">
          <ac:chgData name="Heidi Schuster" userId="8e6f0f36-aafb-4475-a2b2-fa1a541ae7dd" providerId="ADAL" clId="{3DD2A550-11FB-4FCD-B10C-C212F1C96168}" dt="2025-10-24T19:38:25.770" v="117" actId="1076"/>
          <ac:graphicFrameMkLst>
            <pc:docMk/>
            <pc:sldMk cId="3003751749" sldId="260"/>
            <ac:graphicFrameMk id="2" creationId="{C9B2AFC8-596C-B7F2-A313-E6363FE6D1FC}"/>
          </ac:graphicFrameMkLst>
        </pc:graphicFrameChg>
        <pc:graphicFrameChg chg="del mod">
          <ac:chgData name="Heidi Schuster" userId="8e6f0f36-aafb-4475-a2b2-fa1a541ae7dd" providerId="ADAL" clId="{3DD2A550-11FB-4FCD-B10C-C212F1C96168}" dt="2025-10-24T19:32:52.529" v="68" actId="21"/>
          <ac:graphicFrameMkLst>
            <pc:docMk/>
            <pc:sldMk cId="3003751749" sldId="260"/>
            <ac:graphicFrameMk id="15" creationId="{0F1C08F0-87A7-99BB-DD64-38D452C86F5C}"/>
          </ac:graphicFrameMkLst>
        </pc:graphicFrameChg>
        <pc:picChg chg="mod">
          <ac:chgData name="Heidi Schuster" userId="8e6f0f36-aafb-4475-a2b2-fa1a541ae7dd" providerId="ADAL" clId="{3DD2A550-11FB-4FCD-B10C-C212F1C96168}" dt="2025-10-24T19:34:25.386" v="83" actId="1076"/>
          <ac:picMkLst>
            <pc:docMk/>
            <pc:sldMk cId="3003751749" sldId="260"/>
            <ac:picMk id="17" creationId="{8C4E226C-DFED-AC85-3C76-4C8483326790}"/>
          </ac:picMkLst>
        </pc:picChg>
        <pc:picChg chg="mod">
          <ac:chgData name="Heidi Schuster" userId="8e6f0f36-aafb-4475-a2b2-fa1a541ae7dd" providerId="ADAL" clId="{3DD2A550-11FB-4FCD-B10C-C212F1C96168}" dt="2025-10-24T19:33:54.150" v="82" actId="1076"/>
          <ac:picMkLst>
            <pc:docMk/>
            <pc:sldMk cId="3003751749" sldId="260"/>
            <ac:picMk id="18" creationId="{D6DBE248-077E-53C5-9974-8D69BEAA86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monster with bats and bats&#10;&#10;AI-generated content may be incorrect.">
            <a:extLst>
              <a:ext uri="{FF2B5EF4-FFF2-40B4-BE49-F238E27FC236}">
                <a16:creationId xmlns:a16="http://schemas.microsoft.com/office/drawing/2014/main" id="{A7F095DC-600F-6510-2FEF-3E6B8FADD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800"/>
            <a:ext cx="7450667" cy="9934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character on a white background&#10;&#10;AI-generated content may be incorrect.">
            <a:extLst>
              <a:ext uri="{FF2B5EF4-FFF2-40B4-BE49-F238E27FC236}">
                <a16:creationId xmlns:a16="http://schemas.microsoft.com/office/drawing/2014/main" id="{DDFB0B7E-6982-4688-F1CF-D1E638E8D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56442"/>
            <a:ext cx="7467600" cy="995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characters on a white background&#10;&#10;AI-generated content may be incorrect.">
            <a:extLst>
              <a:ext uri="{FF2B5EF4-FFF2-40B4-BE49-F238E27FC236}">
                <a16:creationId xmlns:a16="http://schemas.microsoft.com/office/drawing/2014/main" id="{F0CB8091-C4DA-CE22-9899-6159740E6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" y="47098"/>
            <a:ext cx="7501467" cy="10001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a cartoon character and hearts&#10;&#10;AI-generated content may be incorrect.">
            <a:extLst>
              <a:ext uri="{FF2B5EF4-FFF2-40B4-BE49-F238E27FC236}">
                <a16:creationId xmlns:a16="http://schemas.microsoft.com/office/drawing/2014/main" id="{25CE598A-F8F6-1974-F30B-D47BCFBBB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7505700" cy="1000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5" r:id="rId4"/>
    <p:sldLayoutId id="2147483686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BA136-4D38-D6ED-A34B-1D7A20A60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oup of colored sand&#10;&#10;AI-generated content may be incorrect.">
            <a:extLst>
              <a:ext uri="{FF2B5EF4-FFF2-40B4-BE49-F238E27FC236}">
                <a16:creationId xmlns:a16="http://schemas.microsoft.com/office/drawing/2014/main" id="{D6DBE248-077E-53C5-9974-8D69BEAA8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0000">
            <a:off x="1398855" y="4111881"/>
            <a:ext cx="2333580" cy="2156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C45FAF-ADE2-9607-1BB6-43BF35057C07}"/>
              </a:ext>
            </a:extLst>
          </p:cNvPr>
          <p:cNvSpPr txBox="1"/>
          <p:nvPr/>
        </p:nvSpPr>
        <p:spPr>
          <a:xfrm>
            <a:off x="3197254" y="6606591"/>
            <a:ext cx="489084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chemeClr val="accent5"/>
                </a:solidFill>
                <a:latin typeface="Aptos Display"/>
                <a:ea typeface="ＭＳ Ｐゴシック"/>
                <a:cs typeface="Arial"/>
              </a:rPr>
              <a:t>Seasonal Order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tos Display"/>
                <a:ea typeface="ＭＳ Ｐゴシック"/>
                <a:cs typeface="Arial"/>
              </a:rPr>
              <a:t> Deadline: </a:t>
            </a:r>
            <a:r>
              <a:rPr lang="en-US" b="1" i="1" dirty="0">
                <a:solidFill>
                  <a:schemeClr val="accent5"/>
                </a:solidFill>
                <a:latin typeface="Aptos Display"/>
                <a:ea typeface="ＭＳ Ｐゴシック"/>
                <a:cs typeface="Arial"/>
              </a:rPr>
              <a:t>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tos Display"/>
                <a:ea typeface="ＭＳ Ｐゴシック"/>
                <a:cs typeface="Arial"/>
              </a:rPr>
              <a:t>October 7</a:t>
            </a:r>
            <a:r>
              <a:rPr kumimoji="0" lang="en-US" b="1" i="1" u="none" strike="noStrike" kern="1200" cap="none" spc="0" normalizeH="0" baseline="3000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tos Display"/>
                <a:ea typeface="ＭＳ Ｐゴシック"/>
                <a:cs typeface="Arial"/>
              </a:rPr>
              <a:t>th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tos Display"/>
                <a:ea typeface="ＭＳ Ｐゴシック"/>
                <a:cs typeface="Arial"/>
              </a:rPr>
              <a:t>  2026</a:t>
            </a:r>
            <a:endParaRPr lang="en-US" b="1" dirty="0">
              <a:solidFill>
                <a:schemeClr val="accent5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2F283EE-3479-98ED-9617-3852CED4D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157418"/>
              </p:ext>
            </p:extLst>
          </p:nvPr>
        </p:nvGraphicFramePr>
        <p:xfrm>
          <a:off x="3958574" y="8468616"/>
          <a:ext cx="2738854" cy="429543"/>
        </p:xfrm>
        <a:graphic>
          <a:graphicData uri="http://schemas.openxmlformats.org/drawingml/2006/table">
            <a:tbl>
              <a:tblPr/>
              <a:tblGrid>
                <a:gridCol w="14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ITEM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239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Bunny Sour Legs®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7-93216-07120-8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BE41F6D-FDDF-BC6A-3462-FD34DD586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823784"/>
              </p:ext>
            </p:extLst>
          </p:nvPr>
        </p:nvGraphicFramePr>
        <p:xfrm>
          <a:off x="3833233" y="7181413"/>
          <a:ext cx="2979762" cy="930117"/>
        </p:xfrm>
        <a:graphic>
          <a:graphicData uri="http://schemas.openxmlformats.org/drawingml/2006/table">
            <a:tbl>
              <a:tblPr/>
              <a:tblGrid>
                <a:gridCol w="120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4722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331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Display"/>
                          <a:ea typeface="Calibri"/>
                          <a:cs typeface="Times New Roman"/>
                        </a:rPr>
                        <a:t>007-93216-07100-0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35.24” L x 5.29" W x 3.44” H</a:t>
                      </a:r>
                      <a:endParaRPr lang="en-US" dirty="0"/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3.83 LBS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7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0.37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5">
            <a:extLst>
              <a:ext uri="{FF2B5EF4-FFF2-40B4-BE49-F238E27FC236}">
                <a16:creationId xmlns:a16="http://schemas.microsoft.com/office/drawing/2014/main" id="{644E351E-FE67-4137-89A9-333BC3654AB8}"/>
              </a:ext>
            </a:extLst>
          </p:cNvPr>
          <p:cNvSpPr txBox="1"/>
          <p:nvPr/>
        </p:nvSpPr>
        <p:spPr>
          <a:xfrm>
            <a:off x="2988360" y="1837805"/>
            <a:ext cx="4495800" cy="80021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C62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/>
                <a:ea typeface="ＭＳ Ｐゴシック"/>
              </a:rPr>
              <a:t>BUNNY SOUR LEGS®    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/>
                <a:ea typeface="ＭＳ Ｐゴシック"/>
              </a:rPr>
              <a:t>2/12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/>
                <a:ea typeface="ＭＳ Ｐゴシック"/>
              </a:rPr>
              <a:t>ct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/>
                <a:ea typeface="ＭＳ Ｐゴシック"/>
              </a:rPr>
              <a:t> “S” Hooks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5721E2-F8A8-1F2C-AEBF-6B37E72C45EE}"/>
              </a:ext>
            </a:extLst>
          </p:cNvPr>
          <p:cNvSpPr txBox="1"/>
          <p:nvPr/>
        </p:nvSpPr>
        <p:spPr>
          <a:xfrm>
            <a:off x="2814653" y="3095276"/>
            <a:ext cx="466950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-US" b="1" i="1" u="none" strike="noStrike" baseline="0" dirty="0">
                <a:solidFill>
                  <a:srgbClr val="000000"/>
                </a:solidFill>
                <a:latin typeface="DINNeuzeitGroteskLTW01-Lt" panose="020B0502020203020204" pitchFamily="34" charset="0"/>
                <a:ea typeface="Segoe UI"/>
                <a:cs typeface="Segoe UI"/>
              </a:rPr>
              <a:t>Fruit-Flavored Sour Powder                 Straws in </a:t>
            </a:r>
            <a:r>
              <a:rPr lang="en-US" b="1" i="1" dirty="0">
                <a:solidFill>
                  <a:srgbClr val="000000"/>
                </a:solidFill>
                <a:latin typeface="DINNeuzeitGroteskLTW01-Lt" panose="020B0502020203020204" pitchFamily="34" charset="0"/>
                <a:ea typeface="Segoe UI"/>
                <a:cs typeface="Segoe UI"/>
              </a:rPr>
              <a:t>​</a:t>
            </a:r>
            <a:r>
              <a:rPr lang="en-US" b="1" i="1" u="none" strike="noStrike" baseline="0" dirty="0">
                <a:solidFill>
                  <a:srgbClr val="000000"/>
                </a:solidFill>
                <a:latin typeface="DINNeuzeitGroteskLTW01-Lt" panose="020B0502020203020204" pitchFamily="34" charset="0"/>
                <a:ea typeface="Segoe UI"/>
                <a:cs typeface="Segoe UI"/>
              </a:rPr>
              <a:t>4 assorted flavors</a:t>
            </a:r>
            <a:r>
              <a:rPr lang="en-US" b="1" i="1" u="none" strike="noStrike" baseline="0" dirty="0">
                <a:solidFill>
                  <a:srgbClr val="DF7221"/>
                </a:solidFill>
                <a:latin typeface="DINNeuzeitGroteskLTW01-Lt" panose="020B0502020203020204" pitchFamily="34" charset="0"/>
                <a:ea typeface="Segoe UI"/>
                <a:cs typeface="Segoe UI"/>
              </a:rPr>
              <a:t> </a:t>
            </a:r>
            <a:endParaRPr lang="en-US" b="1" i="1" dirty="0">
              <a:latin typeface="DINNeuzeitGroteskLTW01-Lt" panose="020B050202020302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17" name="Picture 16" descr="A group of colored pencils&#10;&#10;AI-generated content may be incorrect.">
            <a:extLst>
              <a:ext uri="{FF2B5EF4-FFF2-40B4-BE49-F238E27FC236}">
                <a16:creationId xmlns:a16="http://schemas.microsoft.com/office/drawing/2014/main" id="{8C4E226C-DFED-AC85-3C76-4C8483326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60000">
            <a:off x="322908" y="1285965"/>
            <a:ext cx="1914908" cy="73395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481CA3B-1545-761D-A1B2-37E4D7CA73AD}"/>
              </a:ext>
            </a:extLst>
          </p:cNvPr>
          <p:cNvSpPr txBox="1"/>
          <p:nvPr/>
        </p:nvSpPr>
        <p:spPr>
          <a:xfrm>
            <a:off x="4058918" y="4398979"/>
            <a:ext cx="21809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DINNeuzeitGroteskLTW01-Lt"/>
                <a:cs typeface="Segoe UI"/>
              </a:rPr>
              <a:t>ITEM # 07100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DINNeuzeitGroteskLTW01-Lt"/>
                <a:cs typeface="Segoe UI"/>
              </a:rPr>
              <a:t>1.66 oz (44g)</a:t>
            </a:r>
          </a:p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B2AFC8-596C-B7F2-A313-E6363FE6D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061460"/>
              </p:ext>
            </p:extLst>
          </p:nvPr>
        </p:nvGraphicFramePr>
        <p:xfrm>
          <a:off x="3760606" y="5659421"/>
          <a:ext cx="3723554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738">
                  <a:extLst>
                    <a:ext uri="{9D8B030D-6E8A-4147-A177-3AD203B41FA5}">
                      <a16:colId xmlns:a16="http://schemas.microsoft.com/office/drawing/2014/main" val="338700647"/>
                    </a:ext>
                  </a:extLst>
                </a:gridCol>
                <a:gridCol w="1764536">
                  <a:extLst>
                    <a:ext uri="{9D8B030D-6E8A-4147-A177-3AD203B41FA5}">
                      <a16:colId xmlns:a16="http://schemas.microsoft.com/office/drawing/2014/main" val="40870893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61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4"/>
                          </a:solidFill>
                          <a:latin typeface="DINNeuzeitGroteskLTW01-Lt"/>
                        </a:rPr>
                        <a:t>Unit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4"/>
                          </a:solidFill>
                          <a:latin typeface="DINNeuzeitGroteskLTW01-Lt"/>
                        </a:rPr>
                        <a:t>  $ 1.10</a:t>
                      </a:r>
                      <a:endParaRPr lang="en-US" sz="1800" b="1" dirty="0">
                        <a:solidFill>
                          <a:srgbClr val="FF00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b="1">
                        <a:solidFill>
                          <a:srgbClr val="FF0004"/>
                        </a:solidFill>
                        <a:latin typeface="DINNeuzeitGroteskLTW01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67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4"/>
                          </a:solidFill>
                          <a:latin typeface="DINNeuzeitGroteskLTW01-Lt"/>
                        </a:rPr>
                        <a:t>Case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4"/>
                          </a:solidFill>
                          <a:latin typeface="DINNeuzeitGroteskLTW01-Lt"/>
                        </a:rPr>
                        <a:t>$ 26.40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b="1" dirty="0">
                        <a:solidFill>
                          <a:srgbClr val="FF0004"/>
                        </a:solidFill>
                        <a:latin typeface="DINNeuzeitGroteskLTW01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648383"/>
                  </a:ext>
                </a:extLst>
              </a:tr>
            </a:tbl>
          </a:graphicData>
        </a:graphic>
      </p:graphicFrame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768941A1-F819-E2E2-CE53-11694D2C9327}"/>
              </a:ext>
            </a:extLst>
          </p:cNvPr>
          <p:cNvSpPr/>
          <p:nvPr/>
        </p:nvSpPr>
        <p:spPr>
          <a:xfrm rot="20543680">
            <a:off x="69247" y="257932"/>
            <a:ext cx="2354490" cy="1438497"/>
          </a:xfrm>
          <a:prstGeom prst="irregularSeal2">
            <a:avLst/>
          </a:prstGeom>
          <a:solidFill>
            <a:srgbClr val="FFCCFF"/>
          </a:solidFill>
          <a:ln w="539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103F917-52E8-9799-48DE-E096F0409529}"/>
              </a:ext>
            </a:extLst>
          </p:cNvPr>
          <p:cNvSpPr txBox="1"/>
          <p:nvPr/>
        </p:nvSpPr>
        <p:spPr>
          <a:xfrm rot="20217299">
            <a:off x="439956" y="769793"/>
            <a:ext cx="1466004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B000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7 million units sold</a:t>
            </a:r>
            <a:endParaRPr lang="en-US" dirty="0">
              <a:solidFill>
                <a:srgbClr val="B00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51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F7A055-53BB-4999-887F-6A52F418F2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3F714F-F811-40C9-8ABE-043E92D0C9FD}">
  <ds:schemaRefs>
    <ds:schemaRef ds:uri="http://schemas.microsoft.com/office/2006/metadata/properties"/>
    <ds:schemaRef ds:uri="http://schemas.microsoft.com/office/infopath/2007/PartnerControls"/>
    <ds:schemaRef ds:uri="9b1c87b3-3aeb-4373-af1b-2778166e772a"/>
    <ds:schemaRef ds:uri="b690b8a6-6df3-4c9f-95ef-7b557beb7df7"/>
  </ds:schemaRefs>
</ds:datastoreItem>
</file>

<file path=customXml/itemProps3.xml><?xml version="1.0" encoding="utf-8"?>
<ds:datastoreItem xmlns:ds="http://schemas.openxmlformats.org/officeDocument/2006/customXml" ds:itemID="{5E79196E-B549-4E57-9C5C-AD3D1EE3F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0b8a6-6df3-4c9f-95ef-7b557beb7df7"/>
    <ds:schemaRef ds:uri="9b1c87b3-3aeb-4373-af1b-2778166e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79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DINNeuzeitGroteskLTW01-Lt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Heiser</dc:creator>
  <cp:lastModifiedBy>Heidi Schuster</cp:lastModifiedBy>
  <cp:revision>145</cp:revision>
  <cp:lastPrinted>2025-07-15T21:04:58Z</cp:lastPrinted>
  <dcterms:created xsi:type="dcterms:W3CDTF">2025-07-14T20:50:09Z</dcterms:created>
  <dcterms:modified xsi:type="dcterms:W3CDTF">2025-10-24T19:38:37Z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