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F6F02-D8F5-46AC-BCA4-7DED4E65C8CF}" v="11" dt="2025-10-24T21:29:35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modSld">
      <pc:chgData name="Heidi Schuster" userId="8e6f0f36-aafb-4475-a2b2-fa1a541ae7dd" providerId="ADAL" clId="{3DD2A550-11FB-4FCD-B10C-C212F1C96168}" dt="2025-10-24T21:29:39.136" v="104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1:29:39.136" v="104" actId="1076"/>
        <pc:sldMkLst>
          <pc:docMk/>
          <pc:sldMk cId="1023576535" sldId="258"/>
        </pc:sldMkLst>
        <pc:spChg chg="add mod">
          <ac:chgData name="Heidi Schuster" userId="8e6f0f36-aafb-4475-a2b2-fa1a541ae7dd" providerId="ADAL" clId="{3DD2A550-11FB-4FCD-B10C-C212F1C96168}" dt="2025-10-24T21:28:39.114" v="67" actId="1076"/>
          <ac:spMkLst>
            <pc:docMk/>
            <pc:sldMk cId="1023576535" sldId="258"/>
            <ac:spMk id="2" creationId="{500A260D-36D7-1603-CFA1-CDEBFCED7790}"/>
          </ac:spMkLst>
        </pc:spChg>
        <pc:spChg chg="mod">
          <ac:chgData name="Heidi Schuster" userId="8e6f0f36-aafb-4475-a2b2-fa1a541ae7dd" providerId="ADAL" clId="{3DD2A550-11FB-4FCD-B10C-C212F1C96168}" dt="2025-10-24T21:27:47.500" v="53" actId="255"/>
          <ac:spMkLst>
            <pc:docMk/>
            <pc:sldMk cId="1023576535" sldId="258"/>
            <ac:spMk id="4" creationId="{71779C47-B3CB-1CE7-9EEE-E249CB157AF2}"/>
          </ac:spMkLst>
        </pc:spChg>
        <pc:spChg chg="del mod">
          <ac:chgData name="Heidi Schuster" userId="8e6f0f36-aafb-4475-a2b2-fa1a541ae7dd" providerId="ADAL" clId="{3DD2A550-11FB-4FCD-B10C-C212F1C96168}" dt="2025-10-24T21:29:35.067" v="102" actId="21"/>
          <ac:spMkLst>
            <pc:docMk/>
            <pc:sldMk cId="1023576535" sldId="258"/>
            <ac:spMk id="5" creationId="{67ECC538-19C4-DCC9-A733-96C5334FC90A}"/>
          </ac:spMkLst>
        </pc:spChg>
        <pc:spChg chg="del mod">
          <ac:chgData name="Heidi Schuster" userId="8e6f0f36-aafb-4475-a2b2-fa1a541ae7dd" providerId="ADAL" clId="{3DD2A550-11FB-4FCD-B10C-C212F1C96168}" dt="2025-10-24T21:28:08.781" v="60" actId="21"/>
          <ac:spMkLst>
            <pc:docMk/>
            <pc:sldMk cId="1023576535" sldId="258"/>
            <ac:spMk id="6" creationId="{06C3C839-425A-8ECD-06A5-2B29DF3E4DBA}"/>
          </ac:spMkLst>
        </pc:spChg>
        <pc:spChg chg="mod">
          <ac:chgData name="Heidi Schuster" userId="8e6f0f36-aafb-4475-a2b2-fa1a541ae7dd" providerId="ADAL" clId="{3DD2A550-11FB-4FCD-B10C-C212F1C96168}" dt="2025-10-24T21:29:31.783" v="101" actId="1076"/>
          <ac:spMkLst>
            <pc:docMk/>
            <pc:sldMk cId="1023576535" sldId="258"/>
            <ac:spMk id="8" creationId="{45B221EE-22BD-A078-DB2B-30AE103774DA}"/>
          </ac:spMkLst>
        </pc:spChg>
        <pc:spChg chg="mod">
          <ac:chgData name="Heidi Schuster" userId="8e6f0f36-aafb-4475-a2b2-fa1a541ae7dd" providerId="ADAL" clId="{3DD2A550-11FB-4FCD-B10C-C212F1C96168}" dt="2025-10-24T21:29:39.136" v="104" actId="1076"/>
          <ac:spMkLst>
            <pc:docMk/>
            <pc:sldMk cId="1023576535" sldId="258"/>
            <ac:spMk id="9" creationId="{C951FCED-2F1B-11C3-328F-A43AE4269176}"/>
          </ac:spMkLst>
        </pc:spChg>
        <pc:graphicFrameChg chg="mod">
          <ac:chgData name="Heidi Schuster" userId="8e6f0f36-aafb-4475-a2b2-fa1a541ae7dd" providerId="ADAL" clId="{3DD2A550-11FB-4FCD-B10C-C212F1C96168}" dt="2025-10-24T21:28:27.876" v="65" actId="1076"/>
          <ac:graphicFrameMkLst>
            <pc:docMk/>
            <pc:sldMk cId="1023576535" sldId="258"/>
            <ac:graphicFrameMk id="10" creationId="{E3AA7EF9-B5A2-A123-F077-FE09366FAA4C}"/>
          </ac:graphicFrameMkLst>
        </pc:graphicFrameChg>
        <pc:graphicFrameChg chg="add mod">
          <ac:chgData name="Heidi Schuster" userId="8e6f0f36-aafb-4475-a2b2-fa1a541ae7dd" providerId="ADAL" clId="{3DD2A550-11FB-4FCD-B10C-C212F1C96168}" dt="2025-10-24T21:28:34.925" v="66"/>
          <ac:graphicFrameMkLst>
            <pc:docMk/>
            <pc:sldMk cId="1023576535" sldId="258"/>
            <ac:graphicFrameMk id="12" creationId="{DC84539F-5E73-D5C4-0BCE-415B5F778846}"/>
          </ac:graphicFrameMkLst>
        </pc:graphicFrameChg>
        <pc:picChg chg="mod">
          <ac:chgData name="Heidi Schuster" userId="8e6f0f36-aafb-4475-a2b2-fa1a541ae7dd" providerId="ADAL" clId="{3DD2A550-11FB-4FCD-B10C-C212F1C96168}" dt="2025-10-24T21:28:25.204" v="64" actId="1076"/>
          <ac:picMkLst>
            <pc:docMk/>
            <pc:sldMk cId="1023576535" sldId="258"/>
            <ac:picMk id="7" creationId="{D220383D-E82C-FD62-0E87-1A0CF66B0E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378019E-648C-D9BC-9796-D6416ECC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0" y="8395448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79C47-B3CB-1CE7-9EEE-E249CB157AF2}"/>
              </a:ext>
            </a:extLst>
          </p:cNvPr>
          <p:cNvSpPr/>
          <p:nvPr/>
        </p:nvSpPr>
        <p:spPr>
          <a:xfrm>
            <a:off x="1780528" y="2014054"/>
            <a:ext cx="5887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42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HOLIDAY NOVELTY SHELF DISPLAY              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DRC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220383D-E82C-FD62-0E87-1A0CF66B0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79" y="4038600"/>
            <a:ext cx="321859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221EE-22BD-A078-DB2B-30AE103774DA}"/>
              </a:ext>
            </a:extLst>
          </p:cNvPr>
          <p:cNvSpPr txBox="1"/>
          <p:nvPr/>
        </p:nvSpPr>
        <p:spPr>
          <a:xfrm>
            <a:off x="790338" y="6183419"/>
            <a:ext cx="5141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Seasonal Order Deadline is June</a:t>
            </a:r>
            <a:r>
              <a:rPr lang="en-US" sz="1400" b="1" u="sng" dirty="0">
                <a:solidFill>
                  <a:srgbClr val="FF0000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 22</a:t>
            </a:r>
            <a:r>
              <a:rPr lang="en-US" sz="1400" b="1" u="sng" baseline="30000" dirty="0">
                <a:solidFill>
                  <a:srgbClr val="FF0000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t,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1FCED-2F1B-11C3-328F-A43AE4269176}"/>
              </a:ext>
            </a:extLst>
          </p:cNvPr>
          <p:cNvSpPr txBox="1"/>
          <p:nvPr/>
        </p:nvSpPr>
        <p:spPr>
          <a:xfrm>
            <a:off x="3886200" y="3060787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13030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AA7EF9-B5A2-A123-F077-FE09366FA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58433"/>
              </p:ext>
            </p:extLst>
          </p:nvPr>
        </p:nvGraphicFramePr>
        <p:xfrm>
          <a:off x="2769254" y="6647611"/>
          <a:ext cx="3360850" cy="1333618"/>
        </p:xfrm>
        <a:graphic>
          <a:graphicData uri="http://schemas.openxmlformats.org/drawingml/2006/table">
            <a:tbl>
              <a:tblPr/>
              <a:tblGrid>
                <a:gridCol w="193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j-lt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j-lt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Paint Roller® Candy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7-93216-12030-2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Strawberry/Green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Cherry/Blue Raspberry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Candy Dough®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7-93216-11030-3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744D5B-75CB-B5DA-7660-A4B5BC64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59988"/>
              </p:ext>
            </p:extLst>
          </p:nvPr>
        </p:nvGraphicFramePr>
        <p:xfrm>
          <a:off x="2810173" y="8195024"/>
          <a:ext cx="3338836" cy="1074274"/>
        </p:xfrm>
        <a:graphic>
          <a:graphicData uri="http://schemas.openxmlformats.org/drawingml/2006/table">
            <a:tbl>
              <a:tblPr/>
              <a:tblGrid>
                <a:gridCol w="132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841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007-93216-13010-3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19.34” L x 10.21” W x 7.35” 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7.82 </a:t>
                      </a:r>
                      <a:r>
                        <a:rPr lang="en-US" sz="1100" b="0" dirty="0" err="1">
                          <a:latin typeface="+mj-lt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00A260D-36D7-1603-CFA1-CDEBFCED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660" y="3519907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Contains:</a:t>
            </a:r>
          </a:p>
          <a:p>
            <a:pPr indent="-457200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    12 units Paint Roller® Candy</a:t>
            </a:r>
            <a:endParaRPr lang="en-US" sz="1600" b="1" i="1" dirty="0">
              <a:latin typeface="DINNeuzeitGroteskW01-Bold"/>
              <a:ea typeface="ＭＳ Ｐゴシック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18 units Sour Slime Double Pack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12 units Sour Candy Dough®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84539F-5E73-D5C4-0BCE-415B5F778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28167"/>
              </p:ext>
            </p:extLst>
          </p:nvPr>
        </p:nvGraphicFramePr>
        <p:xfrm>
          <a:off x="542510" y="5100081"/>
          <a:ext cx="3486150" cy="7342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  $ 1.07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$ 44.94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7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FDD2B-615E-420B-A0AE-EE30ED50BC4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B940C1B7-5C8E-4EC6-BED1-FAD2ACD1D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33DE6-1F9D-4C09-A031-10CBD363E4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105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4</cp:revision>
  <cp:lastPrinted>2025-07-15T21:04:58Z</cp:lastPrinted>
  <dcterms:created xsi:type="dcterms:W3CDTF">2025-07-14T20:50:09Z</dcterms:created>
  <dcterms:modified xsi:type="dcterms:W3CDTF">2025-10-24T21:29:45Z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