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B84"/>
    <a:srgbClr val="3141BF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8B52B-6D89-48D3-9E3A-5BF0A5EF7F41}" v="10" dt="2025-11-05T17:33:19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6301"/>
  </p:normalViewPr>
  <p:slideViewPr>
    <p:cSldViewPr snapToObjects="1">
      <p:cViewPr varScale="1">
        <p:scale>
          <a:sx n="80" d="100"/>
          <a:sy n="80" d="100"/>
        </p:scale>
        <p:origin x="300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undo custSel modSld">
      <pc:chgData name="Heidi Schuster" userId="8e6f0f36-aafb-4475-a2b2-fa1a541ae7dd" providerId="ADAL" clId="{3DD2A550-11FB-4FCD-B10C-C212F1C96168}" dt="2025-11-05T18:04:04.235" v="342" actId="1076"/>
      <pc:docMkLst>
        <pc:docMk/>
      </pc:docMkLst>
      <pc:sldChg chg="addSp delSp modSp mod">
        <pc:chgData name="Heidi Schuster" userId="8e6f0f36-aafb-4475-a2b2-fa1a541ae7dd" providerId="ADAL" clId="{3DD2A550-11FB-4FCD-B10C-C212F1C96168}" dt="2025-11-05T18:04:04.235" v="342" actId="1076"/>
        <pc:sldMkLst>
          <pc:docMk/>
          <pc:sldMk cId="2319222699" sldId="257"/>
        </pc:sldMkLst>
        <pc:spChg chg="add mod">
          <ac:chgData name="Heidi Schuster" userId="8e6f0f36-aafb-4475-a2b2-fa1a541ae7dd" providerId="ADAL" clId="{3DD2A550-11FB-4FCD-B10C-C212F1C96168}" dt="2025-10-26T16:23:25.357" v="1"/>
          <ac:spMkLst>
            <pc:docMk/>
            <pc:sldMk cId="2319222699" sldId="257"/>
            <ac:spMk id="7" creationId="{4548C58B-86EE-D5AB-64EF-44344D04A4D8}"/>
          </ac:spMkLst>
        </pc:spChg>
        <pc:spChg chg="add mod">
          <ac:chgData name="Heidi Schuster" userId="8e6f0f36-aafb-4475-a2b2-fa1a541ae7dd" providerId="ADAL" clId="{3DD2A550-11FB-4FCD-B10C-C212F1C96168}" dt="2025-10-26T16:23:33.910" v="3" actId="1076"/>
          <ac:spMkLst>
            <pc:docMk/>
            <pc:sldMk cId="2319222699" sldId="257"/>
            <ac:spMk id="13" creationId="{5B27DE31-5D85-B490-113B-65F2D9614CF9}"/>
          </ac:spMkLst>
        </pc:spChg>
        <pc:spChg chg="add mod">
          <ac:chgData name="Heidi Schuster" userId="8e6f0f36-aafb-4475-a2b2-fa1a541ae7dd" providerId="ADAL" clId="{3DD2A550-11FB-4FCD-B10C-C212F1C96168}" dt="2025-10-26T16:23:45.112" v="5" actId="1076"/>
          <ac:spMkLst>
            <pc:docMk/>
            <pc:sldMk cId="2319222699" sldId="257"/>
            <ac:spMk id="15" creationId="{73315DB4-E3CF-07EC-7726-170AAA4CB0FC}"/>
          </ac:spMkLst>
        </pc:spChg>
        <pc:spChg chg="add mod">
          <ac:chgData name="Heidi Schuster" userId="8e6f0f36-aafb-4475-a2b2-fa1a541ae7dd" providerId="ADAL" clId="{3DD2A550-11FB-4FCD-B10C-C212F1C96168}" dt="2025-11-04T21:47:39.951" v="333" actId="1076"/>
          <ac:spMkLst>
            <pc:docMk/>
            <pc:sldMk cId="2319222699" sldId="257"/>
            <ac:spMk id="16" creationId="{F8CA5300-2C0D-309B-867C-00932AB53AD8}"/>
          </ac:spMkLst>
        </pc:spChg>
        <pc:spChg chg="add mod">
          <ac:chgData name="Heidi Schuster" userId="8e6f0f36-aafb-4475-a2b2-fa1a541ae7dd" providerId="ADAL" clId="{3DD2A550-11FB-4FCD-B10C-C212F1C96168}" dt="2025-10-26T17:22:40.831" v="265" actId="1076"/>
          <ac:spMkLst>
            <pc:docMk/>
            <pc:sldMk cId="2319222699" sldId="257"/>
            <ac:spMk id="19" creationId="{5B509780-027A-E00C-E4C6-8DC88412D7B2}"/>
          </ac:spMkLst>
        </pc:spChg>
        <pc:spChg chg="add mod">
          <ac:chgData name="Heidi Schuster" userId="8e6f0f36-aafb-4475-a2b2-fa1a541ae7dd" providerId="ADAL" clId="{3DD2A550-11FB-4FCD-B10C-C212F1C96168}" dt="2025-10-26T17:32:37.241" v="295" actId="20577"/>
          <ac:spMkLst>
            <pc:docMk/>
            <pc:sldMk cId="2319222699" sldId="257"/>
            <ac:spMk id="20" creationId="{B4137923-F383-3D7E-09DA-625AF0544EE4}"/>
          </ac:spMkLst>
        </pc:spChg>
        <pc:spChg chg="add del mod">
          <ac:chgData name="Heidi Schuster" userId="8e6f0f36-aafb-4475-a2b2-fa1a541ae7dd" providerId="ADAL" clId="{3DD2A550-11FB-4FCD-B10C-C212F1C96168}" dt="2025-11-05T17:33:24.357" v="336" actId="21"/>
          <ac:spMkLst>
            <pc:docMk/>
            <pc:sldMk cId="2319222699" sldId="257"/>
            <ac:spMk id="22" creationId="{3F493F93-BEDE-D577-290B-D36E717FC76A}"/>
          </ac:spMkLst>
        </pc:spChg>
        <pc:graphicFrameChg chg="mod modGraphic">
          <ac:chgData name="Heidi Schuster" userId="8e6f0f36-aafb-4475-a2b2-fa1a541ae7dd" providerId="ADAL" clId="{3DD2A550-11FB-4FCD-B10C-C212F1C96168}" dt="2025-10-26T17:15:05.962" v="255" actId="1076"/>
          <ac:graphicFrameMkLst>
            <pc:docMk/>
            <pc:sldMk cId="2319222699" sldId="257"/>
            <ac:graphicFrameMk id="8" creationId="{9DB6DCDE-1C9D-5C7C-6B72-C3748AAA339F}"/>
          </ac:graphicFrameMkLst>
        </pc:graphicFrameChg>
        <pc:graphicFrameChg chg="mod modGraphic">
          <ac:chgData name="Heidi Schuster" userId="8e6f0f36-aafb-4475-a2b2-fa1a541ae7dd" providerId="ADAL" clId="{3DD2A550-11FB-4FCD-B10C-C212F1C96168}" dt="2025-10-26T17:15:11.965" v="257" actId="1076"/>
          <ac:graphicFrameMkLst>
            <pc:docMk/>
            <pc:sldMk cId="2319222699" sldId="257"/>
            <ac:graphicFrameMk id="12" creationId="{7136A4D8-A772-8C15-B57E-8D71D63F3E23}"/>
          </ac:graphicFrameMkLst>
        </pc:graphicFrameChg>
        <pc:graphicFrameChg chg="add mod">
          <ac:chgData name="Heidi Schuster" userId="8e6f0f36-aafb-4475-a2b2-fa1a541ae7dd" providerId="ADAL" clId="{3DD2A550-11FB-4FCD-B10C-C212F1C96168}" dt="2025-10-26T17:29:33.916" v="288" actId="1076"/>
          <ac:graphicFrameMkLst>
            <pc:docMk/>
            <pc:sldMk cId="2319222699" sldId="257"/>
            <ac:graphicFrameMk id="18" creationId="{492FB946-AFEC-86CE-0D84-286F8C150812}"/>
          </ac:graphicFrameMkLst>
        </pc:graphicFrameChg>
        <pc:picChg chg="add mod">
          <ac:chgData name="Heidi Schuster" userId="8e6f0f36-aafb-4475-a2b2-fa1a541ae7dd" providerId="ADAL" clId="{3DD2A550-11FB-4FCD-B10C-C212F1C96168}" dt="2025-11-05T18:04:04.235" v="342" actId="1076"/>
          <ac:picMkLst>
            <pc:docMk/>
            <pc:sldMk cId="2319222699" sldId="257"/>
            <ac:picMk id="4" creationId="{99DF11A9-8AB8-64C4-9755-53360972C88F}"/>
          </ac:picMkLst>
        </pc:picChg>
        <pc:picChg chg="add mod ord modCrop">
          <ac:chgData name="Heidi Schuster" userId="8e6f0f36-aafb-4475-a2b2-fa1a541ae7dd" providerId="ADAL" clId="{3DD2A550-11FB-4FCD-B10C-C212F1C96168}" dt="2025-10-26T17:46:56.977" v="296" actId="1076"/>
          <ac:picMkLst>
            <pc:docMk/>
            <pc:sldMk cId="2319222699" sldId="257"/>
            <ac:picMk id="5" creationId="{2F2A68B3-6F6A-7A76-26ED-1D14BB6C6F1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bag of gummy candy&#10;&#10;AI-generated content may be incorrect.">
            <a:extLst>
              <a:ext uri="{FF2B5EF4-FFF2-40B4-BE49-F238E27FC236}">
                <a16:creationId xmlns:a16="http://schemas.microsoft.com/office/drawing/2014/main" id="{2F2A68B3-6F6A-7A76-26ED-1D14BB6C6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t="7089" r="14822" b="2554"/>
          <a:stretch>
            <a:fillRect/>
          </a:stretch>
        </p:blipFill>
        <p:spPr>
          <a:xfrm>
            <a:off x="955219" y="3129869"/>
            <a:ext cx="2667000" cy="339909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F7D5EFC-6147-8612-81E9-B61910EE9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02FD4-A017-FCDF-908B-4695F9293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89475" y="836295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B6DCDE-1C9D-5C7C-6B72-C3748AAA3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3201"/>
              </p:ext>
            </p:extLst>
          </p:nvPr>
        </p:nvGraphicFramePr>
        <p:xfrm>
          <a:off x="2295926" y="6662616"/>
          <a:ext cx="3059722" cy="851401"/>
        </p:xfrm>
        <a:graphic>
          <a:graphicData uri="http://schemas.openxmlformats.org/drawingml/2006/table">
            <a:tbl>
              <a:tblPr/>
              <a:tblGrid>
                <a:gridCol w="1731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ITEM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2848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Extreme Sour Gummies in Blue Raspberry, Strawberry &amp; Green Apple</a:t>
                      </a:r>
                    </a:p>
                  </a:txBody>
                  <a:tcPr marL="65405" marR="65405" marT="6421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7-93216-21030-0</a:t>
                      </a:r>
                    </a:p>
                  </a:txBody>
                  <a:tcPr marL="65405" marR="65405" marT="6421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36A4D8-A772-8C15-B57E-8D71D63F3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68798"/>
              </p:ext>
            </p:extLst>
          </p:nvPr>
        </p:nvGraphicFramePr>
        <p:xfrm>
          <a:off x="2295926" y="7616916"/>
          <a:ext cx="3059722" cy="974634"/>
        </p:xfrm>
        <a:graphic>
          <a:graphicData uri="http://schemas.openxmlformats.org/drawingml/2006/table">
            <a:tbl>
              <a:tblPr/>
              <a:tblGrid>
                <a:gridCol w="119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704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733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007-93216-21010-2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11.3” L x 10.9” W x 11.3”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12.12 </a:t>
                      </a:r>
                      <a:r>
                        <a:rPr lang="en-US" sz="1100" b="0" dirty="0" err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lbs</a:t>
                      </a:r>
                      <a:endParaRPr lang="en-US" sz="1100" b="0" dirty="0">
                        <a:latin typeface="Aptos Display" panose="020B00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0.80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tar: 12 Points 6">
            <a:extLst>
              <a:ext uri="{FF2B5EF4-FFF2-40B4-BE49-F238E27FC236}">
                <a16:creationId xmlns:a16="http://schemas.microsoft.com/office/drawing/2014/main" id="{4548C58B-86EE-D5AB-64EF-44344D04A4D8}"/>
              </a:ext>
            </a:extLst>
          </p:cNvPr>
          <p:cNvSpPr/>
          <p:nvPr/>
        </p:nvSpPr>
        <p:spPr>
          <a:xfrm rot="20700000">
            <a:off x="32646" y="136882"/>
            <a:ext cx="1914731" cy="1139549"/>
          </a:xfrm>
          <a:prstGeom prst="star12">
            <a:avLst/>
          </a:prstGeom>
          <a:solidFill>
            <a:srgbClr val="FFFF00"/>
          </a:solidFill>
          <a:ln>
            <a:solidFill>
              <a:srgbClr val="C224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7030A0"/>
                </a:solidFill>
              </a:rPr>
              <a:t>NEW!</a:t>
            </a:r>
          </a:p>
        </p:txBody>
      </p:sp>
      <p:sp>
        <p:nvSpPr>
          <p:cNvPr id="13" name="Star: 7 Points 12">
            <a:extLst>
              <a:ext uri="{FF2B5EF4-FFF2-40B4-BE49-F238E27FC236}">
                <a16:creationId xmlns:a16="http://schemas.microsoft.com/office/drawing/2014/main" id="{5B27DE31-5D85-B490-113B-65F2D9614CF9}"/>
              </a:ext>
            </a:extLst>
          </p:cNvPr>
          <p:cNvSpPr/>
          <p:nvPr/>
        </p:nvSpPr>
        <p:spPr>
          <a:xfrm rot="421172">
            <a:off x="4484293" y="1264275"/>
            <a:ext cx="2057400" cy="1184940"/>
          </a:xfrm>
          <a:prstGeom prst="star7">
            <a:avLst/>
          </a:prstGeom>
          <a:solidFill>
            <a:srgbClr val="71C163"/>
          </a:solidFill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315DB4-E3CF-07EC-7726-170AAA4CB0FC}"/>
              </a:ext>
            </a:extLst>
          </p:cNvPr>
          <p:cNvSpPr txBox="1"/>
          <p:nvPr/>
        </p:nvSpPr>
        <p:spPr>
          <a:xfrm>
            <a:off x="4619353" y="1579746"/>
            <a:ext cx="1787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</a:t>
            </a:r>
          </a:p>
          <a:p>
            <a:pPr algn="ctr"/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 2026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CA5300-2C0D-309B-867C-00932AB53AD8}"/>
              </a:ext>
            </a:extLst>
          </p:cNvPr>
          <p:cNvSpPr txBox="1"/>
          <p:nvPr/>
        </p:nvSpPr>
        <p:spPr>
          <a:xfrm>
            <a:off x="4022783" y="4675378"/>
            <a:ext cx="18799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DINNeuzeitGroteskW01-Bold" panose="020B0902020203020204"/>
                <a:ea typeface="ＭＳ Ｐゴシック"/>
              </a:rPr>
              <a:t>Item #21010</a:t>
            </a:r>
            <a:endParaRPr lang="en-US" b="1" dirty="0">
              <a:latin typeface="DINNeuzeitGroteskW01-Bold" panose="020B0902020203020204"/>
            </a:endParaRPr>
          </a:p>
          <a:p>
            <a:r>
              <a:rPr lang="en-US" dirty="0">
                <a:latin typeface="DINNeuzeitGroteskW01-Bold" panose="020B0902020203020204"/>
                <a:ea typeface="ＭＳ Ｐゴシック"/>
              </a:rPr>
              <a:t>3.5 oz (100g)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92FB946-AFEC-86CE-0D84-286F8C150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454630"/>
              </p:ext>
            </p:extLst>
          </p:nvPr>
        </p:nvGraphicFramePr>
        <p:xfrm>
          <a:off x="3371850" y="5424608"/>
          <a:ext cx="3486150" cy="7277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71493176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944994111"/>
                    </a:ext>
                  </a:extLst>
                </a:gridCol>
              </a:tblGrid>
              <a:tr h="25991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Unit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  $ 1.00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476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Case Cost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$ 48.00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45608"/>
                  </a:ext>
                </a:extLst>
              </a:tr>
            </a:tbl>
          </a:graphicData>
        </a:graphic>
      </p:graphicFrame>
      <p:sp>
        <p:nvSpPr>
          <p:cNvPr id="19" name="TextBox 5">
            <a:extLst>
              <a:ext uri="{FF2B5EF4-FFF2-40B4-BE49-F238E27FC236}">
                <a16:creationId xmlns:a16="http://schemas.microsoft.com/office/drawing/2014/main" id="{5B509780-027A-E00C-E4C6-8DC88412D7B2}"/>
              </a:ext>
            </a:extLst>
          </p:cNvPr>
          <p:cNvSpPr txBox="1"/>
          <p:nvPr/>
        </p:nvSpPr>
        <p:spPr>
          <a:xfrm>
            <a:off x="374470" y="1521031"/>
            <a:ext cx="4946060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D6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/>
                <a:ea typeface="ＭＳ Ｐゴシック"/>
              </a:rPr>
              <a:t>EXTREME SOUR GUMMIMES</a:t>
            </a:r>
          </a:p>
          <a:p>
            <a:pPr algn="ctr">
              <a:defRPr/>
            </a:pPr>
            <a:r>
              <a:rPr lang="en-US" sz="1800" dirty="0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4 - 12 </a:t>
            </a:r>
            <a:r>
              <a:rPr lang="en-US" sz="1800" dirty="0" err="1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ct</a:t>
            </a:r>
            <a:r>
              <a:rPr lang="en-US" sz="1800" dirty="0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 Case</a:t>
            </a:r>
            <a:endParaRPr lang="en-US" sz="1800" dirty="0">
              <a:latin typeface="DINNeuzeitGroteskW01-Bold" panose="020B0902020203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137923-F383-3D7E-09DA-625AF0544EE4}"/>
              </a:ext>
            </a:extLst>
          </p:cNvPr>
          <p:cNvSpPr txBox="1"/>
          <p:nvPr/>
        </p:nvSpPr>
        <p:spPr>
          <a:xfrm>
            <a:off x="3371850" y="3004133"/>
            <a:ext cx="348615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Super </a:t>
            </a:r>
            <a:r>
              <a:rPr lang="en-US" sz="1600" b="1" i="1" dirty="0">
                <a:latin typeface="DINNeuzeitGroteskW01-Bold" panose="020B0902020203020204"/>
                <a:ea typeface="ＭＳ Ｐゴシック"/>
              </a:rPr>
              <a:t>sour </a:t>
            </a:r>
            <a:r>
              <a:rPr lang="en-US" sz="1600" b="1" i="1" dirty="0">
                <a:solidFill>
                  <a:srgbClr val="24A7DE"/>
                </a:solidFill>
                <a:latin typeface="DINNeuzeitGroteskW01-Bold" panose="020B0902020203020204"/>
                <a:ea typeface="ＭＳ Ｐゴシック"/>
              </a:rPr>
              <a:t>Blue Raspberry </a:t>
            </a:r>
            <a:r>
              <a:rPr lang="en-US" sz="1600" b="1" i="1" dirty="0">
                <a:latin typeface="DINNeuzeitGroteskW01-Bold" panose="020B0902020203020204"/>
                <a:ea typeface="ＭＳ Ｐゴシック"/>
              </a:rPr>
              <a:t>+ </a:t>
            </a:r>
            <a:r>
              <a:rPr lang="en-US" sz="1600" b="1" i="1" dirty="0">
                <a:solidFill>
                  <a:srgbClr val="E91C6F"/>
                </a:solidFill>
                <a:latin typeface="DINNeuzeitGroteskW01-Bold" panose="020B0902020203020204"/>
                <a:ea typeface="ＭＳ Ｐゴシック"/>
              </a:rPr>
              <a:t>Strawberry </a:t>
            </a:r>
            <a:r>
              <a:rPr lang="en-US" sz="1600" b="1" i="1" dirty="0">
                <a:latin typeface="DINNeuzeitGroteskW01-Bold" panose="020B0902020203020204"/>
                <a:ea typeface="ＭＳ Ｐゴシック"/>
              </a:rPr>
              <a:t>+</a:t>
            </a:r>
            <a:r>
              <a:rPr lang="en-US" sz="1600" b="1" i="1" dirty="0">
                <a:solidFill>
                  <a:srgbClr val="24A7DE"/>
                </a:solidFill>
                <a:latin typeface="DINNeuzeitGroteskW01-Bold" panose="020B0902020203020204"/>
                <a:ea typeface="ＭＳ Ｐゴシック"/>
              </a:rPr>
              <a:t> </a:t>
            </a:r>
            <a:r>
              <a:rPr lang="en-US" sz="1600" b="1" i="1" dirty="0">
                <a:latin typeface="DINNeuzeitGroteskW01-Bold" panose="020B0902020203020204"/>
                <a:ea typeface="ＭＳ Ｐゴシック"/>
              </a:rPr>
              <a:t> </a:t>
            </a:r>
            <a:r>
              <a:rPr lang="en-US" sz="1600" b="1" i="1" dirty="0">
                <a:solidFill>
                  <a:srgbClr val="57B42F"/>
                </a:solidFill>
                <a:latin typeface="DINNeuzeitGroteskW01-Bold" panose="020B0902020203020204"/>
                <a:ea typeface="ＭＳ Ｐゴシック"/>
              </a:rPr>
              <a:t>Green Apple</a:t>
            </a:r>
            <a:r>
              <a:rPr lang="en-US" sz="1600" b="1" i="1" dirty="0">
                <a:latin typeface="DINNeuzeitGroteskW01-Bold" panose="020B0902020203020204"/>
                <a:ea typeface="ＭＳ Ｐゴシック"/>
              </a:rPr>
              <a:t> gummies</a:t>
            </a:r>
            <a:endParaRPr lang="en-US" sz="1600" b="1" i="1" dirty="0">
              <a:latin typeface="DINNeuzeitGroteskW01-Bold" panose="020B0902020203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F11A9-8AB8-64C4-9755-53360972C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95" y="3380863"/>
            <a:ext cx="1879998" cy="18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2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43146E-FFE1-4C9F-870C-EAC66D20C9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2448E-BF3B-453C-AEAB-34FEC44B29BD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9b1c87b3-3aeb-4373-af1b-2778166e772a"/>
    <ds:schemaRef ds:uri="http://schemas.openxmlformats.org/package/2006/metadata/core-properties"/>
    <ds:schemaRef ds:uri="http://schemas.microsoft.com/office/2006/documentManagement/types"/>
    <ds:schemaRef ds:uri="b690b8a6-6df3-4c9f-95ef-7b557beb7df7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9170</TotalTime>
  <Words>78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 Display</vt:lpstr>
      <vt:lpstr>Arial</vt:lpstr>
      <vt:lpstr>Calibri</vt:lpstr>
      <vt:lpstr>DIN Alternate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49</cp:revision>
  <cp:lastPrinted>2025-05-30T14:37:45Z</cp:lastPrinted>
  <dcterms:created xsi:type="dcterms:W3CDTF">2013-05-15T15:09:44Z</dcterms:created>
  <dcterms:modified xsi:type="dcterms:W3CDTF">2025-11-05T18:04:10Z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