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FF33CC"/>
    <a:srgbClr val="3563C9"/>
    <a:srgbClr val="33CB33"/>
    <a:srgbClr val="57D557"/>
    <a:srgbClr val="00CC00"/>
    <a:srgbClr val="33CC33"/>
    <a:srgbClr val="E5F4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A6D7E-D7CB-4735-A4FE-6CE039956FC6}" v="5" dt="2025-10-29T18:48:53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89"/>
  </p:normalViewPr>
  <p:slideViewPr>
    <p:cSldViewPr>
      <p:cViewPr varScale="1">
        <p:scale>
          <a:sx n="104" d="100"/>
          <a:sy n="104" d="100"/>
        </p:scale>
        <p:origin x="1422" y="114"/>
      </p:cViewPr>
      <p:guideLst>
        <p:guide orient="horz" pos="2160"/>
        <p:guide pos="2880"/>
      </p:guideLst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9T18:49:26.070" v="15" actId="2696"/>
      <pc:docMkLst>
        <pc:docMk/>
      </pc:docMkLst>
      <pc:sldChg chg="delSp mod">
        <pc:chgData name="Heidi Schuster" userId="8e6f0f36-aafb-4475-a2b2-fa1a541ae7dd" providerId="ADAL" clId="{3DD2A550-11FB-4FCD-B10C-C212F1C96168}" dt="2025-10-29T18:48:23.639" v="1" actId="21"/>
        <pc:sldMkLst>
          <pc:docMk/>
          <pc:sldMk cId="2012756835" sldId="257"/>
        </pc:sldMkLst>
        <pc:spChg chg="del">
          <ac:chgData name="Heidi Schuster" userId="8e6f0f36-aafb-4475-a2b2-fa1a541ae7dd" providerId="ADAL" clId="{3DD2A550-11FB-4FCD-B10C-C212F1C96168}" dt="2025-10-29T18:48:20.705" v="0" actId="21"/>
          <ac:spMkLst>
            <pc:docMk/>
            <pc:sldMk cId="2012756835" sldId="257"/>
            <ac:spMk id="4" creationId="{7E71DAB5-59C5-13BB-8B2B-4F8093EFF6E0}"/>
          </ac:spMkLst>
        </pc:spChg>
        <pc:picChg chg="del">
          <ac:chgData name="Heidi Schuster" userId="8e6f0f36-aafb-4475-a2b2-fa1a541ae7dd" providerId="ADAL" clId="{3DD2A550-11FB-4FCD-B10C-C212F1C96168}" dt="2025-10-29T18:48:23.639" v="1" actId="21"/>
          <ac:picMkLst>
            <pc:docMk/>
            <pc:sldMk cId="2012756835" sldId="257"/>
            <ac:picMk id="5" creationId="{09EBD54E-F816-E99E-4615-A2B4F4DBE760}"/>
          </ac:picMkLst>
        </pc:picChg>
      </pc:sldChg>
      <pc:sldChg chg="del">
        <pc:chgData name="Heidi Schuster" userId="8e6f0f36-aafb-4475-a2b2-fa1a541ae7dd" providerId="ADAL" clId="{3DD2A550-11FB-4FCD-B10C-C212F1C96168}" dt="2025-10-29T18:49:09.909" v="10" actId="2696"/>
        <pc:sldMkLst>
          <pc:docMk/>
          <pc:sldMk cId="2645771180" sldId="259"/>
        </pc:sldMkLst>
      </pc:sldChg>
      <pc:sldChg chg="del">
        <pc:chgData name="Heidi Schuster" userId="8e6f0f36-aafb-4475-a2b2-fa1a541ae7dd" providerId="ADAL" clId="{3DD2A550-11FB-4FCD-B10C-C212F1C96168}" dt="2025-10-29T18:49:26.070" v="15" actId="2696"/>
        <pc:sldMkLst>
          <pc:docMk/>
          <pc:sldMk cId="124638818" sldId="260"/>
        </pc:sldMkLst>
      </pc:sldChg>
      <pc:sldChg chg="del">
        <pc:chgData name="Heidi Schuster" userId="8e6f0f36-aafb-4475-a2b2-fa1a541ae7dd" providerId="ADAL" clId="{3DD2A550-11FB-4FCD-B10C-C212F1C96168}" dt="2025-10-29T18:49:12.385" v="11" actId="2696"/>
        <pc:sldMkLst>
          <pc:docMk/>
          <pc:sldMk cId="244408431" sldId="261"/>
        </pc:sldMkLst>
      </pc:sldChg>
      <pc:sldChg chg="del">
        <pc:chgData name="Heidi Schuster" userId="8e6f0f36-aafb-4475-a2b2-fa1a541ae7dd" providerId="ADAL" clId="{3DD2A550-11FB-4FCD-B10C-C212F1C96168}" dt="2025-10-29T18:49:15.519" v="12" actId="2696"/>
        <pc:sldMkLst>
          <pc:docMk/>
          <pc:sldMk cId="3885992631" sldId="262"/>
        </pc:sldMkLst>
      </pc:sldChg>
      <pc:sldChg chg="del">
        <pc:chgData name="Heidi Schuster" userId="8e6f0f36-aafb-4475-a2b2-fa1a541ae7dd" providerId="ADAL" clId="{3DD2A550-11FB-4FCD-B10C-C212F1C96168}" dt="2025-10-29T18:49:26.070" v="15" actId="2696"/>
        <pc:sldMkLst>
          <pc:docMk/>
          <pc:sldMk cId="4265497221" sldId="263"/>
        </pc:sldMkLst>
      </pc:sldChg>
      <pc:sldChg chg="del">
        <pc:chgData name="Heidi Schuster" userId="8e6f0f36-aafb-4475-a2b2-fa1a541ae7dd" providerId="ADAL" clId="{3DD2A550-11FB-4FCD-B10C-C212F1C96168}" dt="2025-10-29T18:49:20.179" v="14" actId="2696"/>
        <pc:sldMkLst>
          <pc:docMk/>
          <pc:sldMk cId="1079724903" sldId="264"/>
        </pc:sldMkLst>
      </pc:sldChg>
      <pc:sldChg chg="del">
        <pc:chgData name="Heidi Schuster" userId="8e6f0f36-aafb-4475-a2b2-fa1a541ae7dd" providerId="ADAL" clId="{3DD2A550-11FB-4FCD-B10C-C212F1C96168}" dt="2025-10-29T18:49:17.682" v="13" actId="2696"/>
        <pc:sldMkLst>
          <pc:docMk/>
          <pc:sldMk cId="2059638097" sldId="265"/>
        </pc:sldMkLst>
      </pc:sldChg>
      <pc:sldChg chg="addSp delSp modSp del mod">
        <pc:chgData name="Heidi Schuster" userId="8e6f0f36-aafb-4475-a2b2-fa1a541ae7dd" providerId="ADAL" clId="{3DD2A550-11FB-4FCD-B10C-C212F1C96168}" dt="2025-10-29T18:49:03.758" v="8" actId="2696"/>
        <pc:sldMkLst>
          <pc:docMk/>
          <pc:sldMk cId="1982023420" sldId="266"/>
        </pc:sldMkLst>
        <pc:spChg chg="del">
          <ac:chgData name="Heidi Schuster" userId="8e6f0f36-aafb-4475-a2b2-fa1a541ae7dd" providerId="ADAL" clId="{3DD2A550-11FB-4FCD-B10C-C212F1C96168}" dt="2025-10-29T18:48:27.872" v="2" actId="21"/>
          <ac:spMkLst>
            <pc:docMk/>
            <pc:sldMk cId="1982023420" sldId="266"/>
            <ac:spMk id="2" creationId="{701C5D93-76FB-F15F-0779-5C0F2D1C13D7}"/>
          </ac:spMkLst>
        </pc:spChg>
        <pc:spChg chg="del">
          <ac:chgData name="Heidi Schuster" userId="8e6f0f36-aafb-4475-a2b2-fa1a541ae7dd" providerId="ADAL" clId="{3DD2A550-11FB-4FCD-B10C-C212F1C96168}" dt="2025-10-29T18:48:31.723" v="3" actId="21"/>
          <ac:spMkLst>
            <pc:docMk/>
            <pc:sldMk cId="1982023420" sldId="266"/>
            <ac:spMk id="3" creationId="{F5FAF5BC-70E3-126A-3043-ACC6F39E9493}"/>
          </ac:spMkLst>
        </pc:spChg>
        <pc:spChg chg="del">
          <ac:chgData name="Heidi Schuster" userId="8e6f0f36-aafb-4475-a2b2-fa1a541ae7dd" providerId="ADAL" clId="{3DD2A550-11FB-4FCD-B10C-C212F1C96168}" dt="2025-10-29T18:48:48.854" v="6" actId="21"/>
          <ac:spMkLst>
            <pc:docMk/>
            <pc:sldMk cId="1982023420" sldId="266"/>
            <ac:spMk id="4" creationId="{6540B892-5733-0565-B244-B2F215B8BA9A}"/>
          </ac:spMkLst>
        </pc:spChg>
        <pc:spChg chg="add mod">
          <ac:chgData name="Heidi Schuster" userId="8e6f0f36-aafb-4475-a2b2-fa1a541ae7dd" providerId="ADAL" clId="{3DD2A550-11FB-4FCD-B10C-C212F1C96168}" dt="2025-10-29T18:48:27.872" v="2" actId="21"/>
          <ac:spMkLst>
            <pc:docMk/>
            <pc:sldMk cId="1982023420" sldId="266"/>
            <ac:spMk id="5" creationId="{F98BB8AC-14F6-A70A-E6D8-1D3E09D6686D}"/>
          </ac:spMkLst>
        </pc:spChg>
        <pc:spChg chg="add mod">
          <ac:chgData name="Heidi Schuster" userId="8e6f0f36-aafb-4475-a2b2-fa1a541ae7dd" providerId="ADAL" clId="{3DD2A550-11FB-4FCD-B10C-C212F1C96168}" dt="2025-10-29T18:48:53.983" v="7" actId="1076"/>
          <ac:spMkLst>
            <pc:docMk/>
            <pc:sldMk cId="1982023420" sldId="266"/>
            <ac:spMk id="6" creationId="{A0C28C12-1A2B-08C6-0EB8-57058DF1C3A7}"/>
          </ac:spMkLst>
        </pc:spChg>
      </pc:sldChg>
      <pc:sldChg chg="del">
        <pc:chgData name="Heidi Schuster" userId="8e6f0f36-aafb-4475-a2b2-fa1a541ae7dd" providerId="ADAL" clId="{3DD2A550-11FB-4FCD-B10C-C212F1C96168}" dt="2025-10-29T18:48:35.425" v="4" actId="2696"/>
        <pc:sldMkLst>
          <pc:docMk/>
          <pc:sldMk cId="3097596435" sldId="267"/>
        </pc:sldMkLst>
      </pc:sldChg>
      <pc:sldChg chg="del">
        <pc:chgData name="Heidi Schuster" userId="8e6f0f36-aafb-4475-a2b2-fa1a541ae7dd" providerId="ADAL" clId="{3DD2A550-11FB-4FCD-B10C-C212F1C96168}" dt="2025-10-29T18:49:07.727" v="9" actId="2696"/>
        <pc:sldMkLst>
          <pc:docMk/>
          <pc:sldMk cId="810353865" sldId="268"/>
        </pc:sldMkLst>
      </pc:sldChg>
    </pc:docChg>
  </pc:docChgLst>
  <pc:docChgLst>
    <pc:chgData name="Heidi Schuster" userId="8e6f0f36-aafb-4475-a2b2-fa1a541ae7dd" providerId="ADAL" clId="{D895172C-E0C2-420F-8114-003C9C2D6627}"/>
    <pc:docChg chg="modSld">
      <pc:chgData name="Heidi Schuster" userId="8e6f0f36-aafb-4475-a2b2-fa1a541ae7dd" providerId="ADAL" clId="{D895172C-E0C2-420F-8114-003C9C2D6627}" dt="2025-09-03T17:58:25.021" v="14" actId="20577"/>
      <pc:docMkLst>
        <pc:docMk/>
      </pc:docMkLst>
      <pc:sldChg chg="modSp mod">
        <pc:chgData name="Heidi Schuster" userId="8e6f0f36-aafb-4475-a2b2-fa1a541ae7dd" providerId="ADAL" clId="{D895172C-E0C2-420F-8114-003C9C2D6627}" dt="2025-09-03T17:58:25.021" v="14" actId="20577"/>
        <pc:sldMkLst>
          <pc:docMk/>
          <pc:sldMk cId="2059638097" sldId="265"/>
        </pc:sldMkLst>
      </pc:sldChg>
    </pc:docChg>
  </pc:docChgLst>
  <pc:docChgLst>
    <pc:chgData name="Heidi Schuster" userId="8e6f0f36-aafb-4475-a2b2-fa1a541ae7dd" providerId="ADAL" clId="{2FF5FC92-85D2-4BAD-A501-940FE9ACDCC3}"/>
    <pc:docChg chg="undo custSel addSld modSld">
      <pc:chgData name="Heidi Schuster" userId="8e6f0f36-aafb-4475-a2b2-fa1a541ae7dd" providerId="ADAL" clId="{2FF5FC92-85D2-4BAD-A501-940FE9ACDCC3}" dt="2025-08-11T22:55:54.761" v="230" actId="1076"/>
      <pc:docMkLst>
        <pc:docMk/>
      </pc:docMkLst>
      <pc:sldChg chg="addSp delSp modSp mod">
        <pc:chgData name="Heidi Schuster" userId="8e6f0f36-aafb-4475-a2b2-fa1a541ae7dd" providerId="ADAL" clId="{2FF5FC92-85D2-4BAD-A501-940FE9ACDCC3}" dt="2025-08-11T22:39:56.737" v="14" actId="1076"/>
        <pc:sldMkLst>
          <pc:docMk/>
          <pc:sldMk cId="2012756835" sldId="257"/>
        </pc:sldMkLst>
      </pc:sldChg>
      <pc:sldChg chg="addSp delSp modSp mod">
        <pc:chgData name="Heidi Schuster" userId="8e6f0f36-aafb-4475-a2b2-fa1a541ae7dd" providerId="ADAL" clId="{2FF5FC92-85D2-4BAD-A501-940FE9ACDCC3}" dt="2025-08-11T22:55:54.761" v="230" actId="1076"/>
        <pc:sldMkLst>
          <pc:docMk/>
          <pc:sldMk cId="2645771180" sldId="259"/>
        </pc:sldMkLst>
      </pc:sldChg>
      <pc:sldChg chg="addSp modSp add mod">
        <pc:chgData name="Heidi Schuster" userId="8e6f0f36-aafb-4475-a2b2-fa1a541ae7dd" providerId="ADAL" clId="{2FF5FC92-85D2-4BAD-A501-940FE9ACDCC3}" dt="2025-08-11T22:47:25.787" v="26" actId="1076"/>
        <pc:sldMkLst>
          <pc:docMk/>
          <pc:sldMk cId="1982023420" sldId="266"/>
        </pc:sldMkLst>
      </pc:sldChg>
      <pc:sldChg chg="addSp delSp modSp add mod">
        <pc:chgData name="Heidi Schuster" userId="8e6f0f36-aafb-4475-a2b2-fa1a541ae7dd" providerId="ADAL" clId="{2FF5FC92-85D2-4BAD-A501-940FE9ACDCC3}" dt="2025-08-11T22:49:02.660" v="65" actId="21"/>
        <pc:sldMkLst>
          <pc:docMk/>
          <pc:sldMk cId="3097596435" sldId="267"/>
        </pc:sldMkLst>
      </pc:sldChg>
      <pc:sldChg chg="addSp delSp modSp add mod">
        <pc:chgData name="Heidi Schuster" userId="8e6f0f36-aafb-4475-a2b2-fa1a541ae7dd" providerId="ADAL" clId="{2FF5FC92-85D2-4BAD-A501-940FE9ACDCC3}" dt="2025-08-11T22:53:00.788" v="191" actId="1076"/>
        <pc:sldMkLst>
          <pc:docMk/>
          <pc:sldMk cId="810353865" sldId="268"/>
        </pc:sldMkLst>
      </pc:sldChg>
    </pc:docChg>
  </pc:docChgLst>
  <pc:docChgLst>
    <pc:chgData name="Heidi Schuster" userId="S::heidi@schusterproducts.com::8e6f0f36-aafb-4475-a2b2-fa1a541ae7dd" providerId="AD" clId="Web-{6D6DD771-0BAE-F67D-02E5-4BD72A2565D0}"/>
    <pc:docChg chg="addSld modSld sldOrd">
      <pc:chgData name="Heidi Schuster" userId="S::heidi@schusterproducts.com::8e6f0f36-aafb-4475-a2b2-fa1a541ae7dd" providerId="AD" clId="Web-{6D6DD771-0BAE-F67D-02E5-4BD72A2565D0}" dt="2025-08-03T20:19:26.611" v="119" actId="20577"/>
      <pc:docMkLst>
        <pc:docMk/>
      </pc:docMkLst>
      <pc:sldChg chg="addSp delSp modSp">
        <pc:chgData name="Heidi Schuster" userId="S::heidi@schusterproducts.com::8e6f0f36-aafb-4475-a2b2-fa1a541ae7dd" providerId="AD" clId="Web-{6D6DD771-0BAE-F67D-02E5-4BD72A2565D0}" dt="2025-08-03T20:19:26.611" v="119" actId="20577"/>
        <pc:sldMkLst>
          <pc:docMk/>
          <pc:sldMk cId="3305579886" sldId="256"/>
        </pc:sldMkLst>
      </pc:sldChg>
      <pc:sldChg chg="new">
        <pc:chgData name="Heidi Schuster" userId="S::heidi@schusterproducts.com::8e6f0f36-aafb-4475-a2b2-fa1a541ae7dd" providerId="AD" clId="Web-{6D6DD771-0BAE-F67D-02E5-4BD72A2565D0}" dt="2025-08-03T20:13:57.045" v="13"/>
        <pc:sldMkLst>
          <pc:docMk/>
          <pc:sldMk cId="2645771180" sldId="259"/>
        </pc:sldMkLst>
      </pc:sldChg>
      <pc:sldChg chg="new">
        <pc:chgData name="Heidi Schuster" userId="S::heidi@schusterproducts.com::8e6f0f36-aafb-4475-a2b2-fa1a541ae7dd" providerId="AD" clId="Web-{6D6DD771-0BAE-F67D-02E5-4BD72A2565D0}" dt="2025-08-03T20:13:59.546" v="14"/>
        <pc:sldMkLst>
          <pc:docMk/>
          <pc:sldMk cId="124638818" sldId="260"/>
        </pc:sldMkLst>
      </pc:sldChg>
      <pc:sldChg chg="new">
        <pc:chgData name="Heidi Schuster" userId="S::heidi@schusterproducts.com::8e6f0f36-aafb-4475-a2b2-fa1a541ae7dd" providerId="AD" clId="Web-{6D6DD771-0BAE-F67D-02E5-4BD72A2565D0}" dt="2025-08-03T20:14:01.186" v="15"/>
        <pc:sldMkLst>
          <pc:docMk/>
          <pc:sldMk cId="244408431" sldId="261"/>
        </pc:sldMkLst>
      </pc:sldChg>
      <pc:sldChg chg="new">
        <pc:chgData name="Heidi Schuster" userId="S::heidi@schusterproducts.com::8e6f0f36-aafb-4475-a2b2-fa1a541ae7dd" providerId="AD" clId="Web-{6D6DD771-0BAE-F67D-02E5-4BD72A2565D0}" dt="2025-08-03T20:14:02.905" v="16"/>
        <pc:sldMkLst>
          <pc:docMk/>
          <pc:sldMk cId="3885992631" sldId="262"/>
        </pc:sldMkLst>
      </pc:sldChg>
      <pc:sldChg chg="new">
        <pc:chgData name="Heidi Schuster" userId="S::heidi@schusterproducts.com::8e6f0f36-aafb-4475-a2b2-fa1a541ae7dd" providerId="AD" clId="Web-{6D6DD771-0BAE-F67D-02E5-4BD72A2565D0}" dt="2025-08-03T20:14:05.436" v="17"/>
        <pc:sldMkLst>
          <pc:docMk/>
          <pc:sldMk cId="4265497221" sldId="263"/>
        </pc:sldMkLst>
      </pc:sldChg>
      <pc:sldChg chg="new">
        <pc:chgData name="Heidi Schuster" userId="S::heidi@schusterproducts.com::8e6f0f36-aafb-4475-a2b2-fa1a541ae7dd" providerId="AD" clId="Web-{6D6DD771-0BAE-F67D-02E5-4BD72A2565D0}" dt="2025-08-03T20:14:07.749" v="18"/>
        <pc:sldMkLst>
          <pc:docMk/>
          <pc:sldMk cId="1079724903" sldId="264"/>
        </pc:sldMkLst>
      </pc:sldChg>
      <pc:sldChg chg="addSp delSp modSp new ord">
        <pc:chgData name="Heidi Schuster" userId="S::heidi@schusterproducts.com::8e6f0f36-aafb-4475-a2b2-fa1a541ae7dd" providerId="AD" clId="Web-{6D6DD771-0BAE-F67D-02E5-4BD72A2565D0}" dt="2025-08-03T20:19:14.001" v="117"/>
        <pc:sldMkLst>
          <pc:docMk/>
          <pc:sldMk cId="2059638097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A3588E-850F-4E87-A648-05BF1BFB53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58DE0-F8B4-4604-BD32-0BBBD3DA7E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654A577-4B3D-4919-BC17-9C8B05F617F7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3075D-92DA-4F48-ACB4-47F31AABF6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2239F-A1C2-48A1-BE8F-30D9D3901E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4A3F5E-3CE1-4017-90F4-B68E226E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0CB97A8-CD73-4C02-AD0A-3D2DD49D86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EEC648F-9618-44BD-8402-6AEDCD1BA2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8FBCA5-969D-4D4D-A314-819EFAFB14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263BD4A-4196-468C-A19D-74BDCD552D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9FE6A67-6BFF-496A-B89B-7122A56D2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26B35A56-27CB-4A29-A9EA-A72B47011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BA587-DD11-44B9-9513-800AA9F78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055BD5D0-6818-7B98-0629-8949568E18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19600" y="6172200"/>
            <a:ext cx="441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SCHUSTER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6251 W. Forest Home Avenue, Milwaukee, Wisconsin 53220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TEL: (414) 238-6262  FAX: (414) 543-5588  TOLL FREE: (888) 254-8948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09800" y="2663667"/>
            <a:ext cx="6629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09800" y="4112153"/>
            <a:ext cx="67467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DEB39-567A-44B8-98D4-5DF9F883BDED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61484-ABE1-4A37-A155-8261520F9EF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6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FDC1FD-8882-0F65-F876-1F1893A64E7B}"/>
              </a:ext>
            </a:extLst>
          </p:cNvPr>
          <p:cNvGrpSpPr/>
          <p:nvPr userDrawn="1"/>
        </p:nvGrpSpPr>
        <p:grpSpPr>
          <a:xfrm>
            <a:off x="0" y="0"/>
            <a:ext cx="9340952" cy="6862823"/>
            <a:chOff x="0" y="0"/>
            <a:chExt cx="9340952" cy="6862823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2CCAACD2-C357-9B2A-9D8B-D9F48F56F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4419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</a:rPr>
                <a:t>SCHUSTER PRODUCTS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chemeClr val="bg1"/>
                  </a:solidFill>
                </a:rPr>
                <a:t>6251 W. Forest Home Avenue, Milwaukee, Wisconsin 53220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chemeClr val="bg1"/>
                  </a:solidFill>
                </a:rPr>
                <a:t>TEL: (414) 238-6262  FAX: (414) 543-5588  TOLL FREE: (888) 254-8948 </a:t>
              </a:r>
            </a:p>
          </p:txBody>
        </p:sp>
        <p:pic>
          <p:nvPicPr>
            <p:cNvPr id="9" name="Picture 8" descr="A blue sky with white clouds&#10;&#10;AI-generated content may be incorrect.">
              <a:extLst>
                <a:ext uri="{FF2B5EF4-FFF2-40B4-BE49-F238E27FC236}">
                  <a16:creationId xmlns:a16="http://schemas.microsoft.com/office/drawing/2014/main" id="{51985A2F-2AB8-7983-6ACE-391529E40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" name="Picture 9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D598E6AA-36E2-045C-62C4-D3E38030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0" y="451663"/>
              <a:ext cx="4588507" cy="2601873"/>
            </a:xfrm>
            <a:prstGeom prst="rect">
              <a:avLst/>
            </a:prstGeom>
          </p:spPr>
        </p:pic>
        <p:pic>
          <p:nvPicPr>
            <p:cNvPr id="11" name="Picture 10" descr="A cartoon of a pink monster&#10;&#10;AI-generated content may be incorrect.">
              <a:extLst>
                <a:ext uri="{FF2B5EF4-FFF2-40B4-BE49-F238E27FC236}">
                  <a16:creationId xmlns:a16="http://schemas.microsoft.com/office/drawing/2014/main" id="{F3447E36-094E-417C-47F5-FCB617A42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384370"/>
              <a:ext cx="1184616" cy="1139630"/>
            </a:xfrm>
            <a:prstGeom prst="rect">
              <a:avLst/>
            </a:prstGeom>
          </p:spPr>
        </p:pic>
        <p:pic>
          <p:nvPicPr>
            <p:cNvPr id="12" name="Picture 11" descr="A close-up of a colorful background&#10;&#10;AI-generated content may be incorrect.">
              <a:extLst>
                <a:ext uri="{FF2B5EF4-FFF2-40B4-BE49-F238E27FC236}">
                  <a16:creationId xmlns:a16="http://schemas.microsoft.com/office/drawing/2014/main" id="{A1FFA53B-1F1A-B4F3-3B5D-FD4BDB84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823"/>
              <a:ext cx="4465982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CB627F-3255-E3BA-9D3C-7F4A65D5C425}"/>
                </a:ext>
              </a:extLst>
            </p:cNvPr>
            <p:cNvSpPr/>
            <p:nvPr/>
          </p:nvSpPr>
          <p:spPr>
            <a:xfrm>
              <a:off x="5105400" y="6324600"/>
              <a:ext cx="4235552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r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900" spc="300" dirty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DIN Alternate" panose="020B0500000000000000" pitchFamily="34" charset="77"/>
                  <a:ea typeface="+mn-ea"/>
                </a:rPr>
                <a:t>WWW.FACETWISTERS.COM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A54C9-B146-2ED9-9B35-3E991CC16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210" y="1524000"/>
              <a:ext cx="1854757" cy="4389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0"/>
            <a:ext cx="605631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6056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5856D-E9D1-4A4D-A8B6-BADAD7C3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6F749-1F5E-4291-991B-EDE967CEC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074523" y="4553723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FDDC9-DD64-4C2B-B8DF-847BA249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42191" y="624640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0B7-911C-4ED7-9A2C-5F48EB51C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63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B5D2FFB3-DC5F-42F4-3CBE-6E2759145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25030">
            <a:off x="904593" y="5520111"/>
            <a:ext cx="1013366" cy="974883"/>
          </a:xfrm>
          <a:prstGeom prst="rect">
            <a:avLst/>
          </a:prstGeom>
        </p:spPr>
      </p:pic>
      <p:pic>
        <p:nvPicPr>
          <p:cNvPr id="8" name="Picture 7" descr="A close-up of a colorful background&#10;&#10;AI-generated content may be incorrect.">
            <a:extLst>
              <a:ext uri="{FF2B5EF4-FFF2-40B4-BE49-F238E27FC236}">
                <a16:creationId xmlns:a16="http://schemas.microsoft.com/office/drawing/2014/main" id="{4F65AA31-A571-1CF0-4D8B-424400B35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905000" cy="6880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024" y="1587598"/>
            <a:ext cx="7467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6DE08-925F-9B71-BE39-E8DF1AA314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9400" y="6096000"/>
            <a:ext cx="2171700" cy="4826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06BA35C-03FC-6043-DDC8-E35706C68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67297" y="628352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0CE90B7-911C-4ED7-9A2C-5F48EB51C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37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5C841F-651E-44D8-A23E-E60DA0ADC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3883A-8179-4828-96C2-C6A72E519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AA16-991D-4F77-BB11-5C44713C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353355-33A2-3A66-2EB3-BC50FF6B6FAD}"/>
              </a:ext>
            </a:extLst>
          </p:cNvPr>
          <p:cNvGrpSpPr/>
          <p:nvPr userDrawn="1"/>
        </p:nvGrpSpPr>
        <p:grpSpPr>
          <a:xfrm>
            <a:off x="70020" y="0"/>
            <a:ext cx="8915400" cy="6880289"/>
            <a:chOff x="-76200" y="0"/>
            <a:chExt cx="8915400" cy="68802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7022E-2A80-CE40-ABB0-4C546D5B4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4419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</a:rPr>
                <a:t>SCHUSTER PRODUCTS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</a:rPr>
                <a:t>6251 W. Forest Home Avenue, Milwaukee, Wisconsin 53220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</a:rPr>
                <a:t>TEL: (414) 238-6262  FAX: (414) 543-5588  TOLL FREE: (888) 254-8948 </a:t>
              </a:r>
            </a:p>
          </p:txBody>
        </p:sp>
        <p:pic>
          <p:nvPicPr>
            <p:cNvPr id="7" name="Picture 6" descr="A close-up of a colorful background&#10;&#10;AI-generated content may be incorrect.">
              <a:extLst>
                <a:ext uri="{FF2B5EF4-FFF2-40B4-BE49-F238E27FC236}">
                  <a16:creationId xmlns:a16="http://schemas.microsoft.com/office/drawing/2014/main" id="{2E4B65C3-7A1D-2D75-F5BA-C7BF2EB15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0" y="0"/>
              <a:ext cx="4465982" cy="688028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1E997B-BD98-F396-E410-AF65E4B4CAED}"/>
                </a:ext>
              </a:extLst>
            </p:cNvPr>
            <p:cNvSpPr/>
            <p:nvPr/>
          </p:nvSpPr>
          <p:spPr>
            <a:xfrm>
              <a:off x="184048" y="6469366"/>
              <a:ext cx="4235552" cy="2923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kern="1900" spc="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DIN Alternate" panose="020B0500000000000000" pitchFamily="34" charset="77"/>
                  <a:ea typeface="+mn-ea"/>
                </a:rPr>
                <a:t>WWW.FACETWISTERS.COM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1246C7-663F-8FB0-F356-32A149A0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1066800"/>
              <a:ext cx="1663700" cy="3937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A98B7D-0CE4-5D14-C3CD-F20D42C537B7}"/>
                </a:ext>
              </a:extLst>
            </p:cNvPr>
            <p:cNvSpPr txBox="1"/>
            <p:nvPr/>
          </p:nvSpPr>
          <p:spPr>
            <a:xfrm>
              <a:off x="152400" y="1752600"/>
              <a:ext cx="20781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10555 W PARNELL AVE, </a:t>
              </a:r>
            </a:p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STE ONE </a:t>
              </a:r>
            </a:p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HALES CORNERS, </a:t>
              </a:r>
            </a:p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WI  </a:t>
              </a:r>
              <a:r>
                <a:rPr lang="en-US" sz="1200" kern="1100" spc="7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53130</a:t>
              </a:r>
              <a:r>
                <a:rPr lang="en-US" sz="1200" spc="1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 </a:t>
              </a:r>
            </a:p>
            <a:p>
              <a:pPr algn="thaiDist"/>
              <a:r>
                <a:rPr lang="en-US" sz="1200" spc="1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414.858.9282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6240B2-E4D0-8F38-F53C-027D5F1F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6096000"/>
              <a:ext cx="2171700" cy="482600"/>
            </a:xfrm>
            <a:prstGeom prst="rect">
              <a:avLst/>
            </a:prstGeom>
          </p:spPr>
        </p:pic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16B16E37-5803-0E31-AE5C-2566834F3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67297" y="628352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0CE90B7-911C-4ED7-9A2C-5F48EB51C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1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07BD56-FB6C-4BBA-B224-80996FF72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6C87E2-B3F6-465F-8427-E90C4F99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3807254-E0D1-47B7-AC05-B1BD8D99AB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AEEBE8C-6152-47D3-B68B-4E3CB47C4A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543CF4E-60F7-47CE-BA63-EAF8FE0D01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6F56614-0937-45DB-9111-F8E03BF3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6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74944-A021-955E-4661-4F0319C85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="1" dirty="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0557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75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2091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B12DF-03FD-4C08-B377-49A1BFD82263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86473C71-20FF-43A0-ABFF-1719276E53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971E52-9588-48AF-B50E-6F8A0F066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 Display</vt:lpstr>
      <vt:lpstr>Arial</vt:lpstr>
      <vt:lpstr>DIN Alternate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heidis</dc:creator>
  <cp:lastModifiedBy>Heidi Schuster</cp:lastModifiedBy>
  <cp:revision>332</cp:revision>
  <cp:lastPrinted>2017-10-02T16:44:03Z</cp:lastPrinted>
  <dcterms:created xsi:type="dcterms:W3CDTF">2009-02-05T21:54:32Z</dcterms:created>
  <dcterms:modified xsi:type="dcterms:W3CDTF">2025-10-29T18:49:26Z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