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4"/>
  </p:sldMasterIdLst>
  <p:notesMasterIdLst>
    <p:notesMasterId r:id="rId8"/>
  </p:notesMasterIdLst>
  <p:handoutMasterIdLst>
    <p:handoutMasterId r:id="rId9"/>
  </p:handoutMasterIdLst>
  <p:sldIdLst>
    <p:sldId id="260" r:id="rId5"/>
    <p:sldId id="261" r:id="rId6"/>
    <p:sldId id="258" r:id="rId7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007E"/>
    <a:srgbClr val="FFCCFF"/>
    <a:srgbClr val="FFFFFF"/>
    <a:srgbClr val="FF91ED"/>
    <a:srgbClr val="FF9CF2"/>
    <a:srgbClr val="FF96D9"/>
    <a:srgbClr val="FF3399"/>
    <a:srgbClr val="FF33CC"/>
    <a:srgbClr val="011893"/>
    <a:srgbClr val="3563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D70260-3517-4147-B7A9-8EF51096B34D}" v="6" dt="2025-10-29T18:52:02.0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di Schuster" userId="8e6f0f36-aafb-4475-a2b2-fa1a541ae7dd" providerId="ADAL" clId="{3DD2A550-11FB-4FCD-B10C-C212F1C96168}"/>
    <pc:docChg chg="custSel delSld modSld">
      <pc:chgData name="Heidi Schuster" userId="8e6f0f36-aafb-4475-a2b2-fa1a541ae7dd" providerId="ADAL" clId="{3DD2A550-11FB-4FCD-B10C-C212F1C96168}" dt="2025-10-29T18:52:13.407" v="11" actId="2696"/>
      <pc:docMkLst>
        <pc:docMk/>
      </pc:docMkLst>
      <pc:sldChg chg="del">
        <pc:chgData name="Heidi Schuster" userId="8e6f0f36-aafb-4475-a2b2-fa1a541ae7dd" providerId="ADAL" clId="{3DD2A550-11FB-4FCD-B10C-C212F1C96168}" dt="2025-10-29T18:52:13.407" v="11" actId="2696"/>
        <pc:sldMkLst>
          <pc:docMk/>
          <pc:sldMk cId="2012756835" sldId="257"/>
        </pc:sldMkLst>
      </pc:sldChg>
      <pc:sldChg chg="delSp mod">
        <pc:chgData name="Heidi Schuster" userId="8e6f0f36-aafb-4475-a2b2-fa1a541ae7dd" providerId="ADAL" clId="{3DD2A550-11FB-4FCD-B10C-C212F1C96168}" dt="2025-10-29T18:52:07.379" v="10" actId="21"/>
        <pc:sldMkLst>
          <pc:docMk/>
          <pc:sldMk cId="3083209140" sldId="258"/>
        </pc:sldMkLst>
        <pc:spChg chg="del">
          <ac:chgData name="Heidi Schuster" userId="8e6f0f36-aafb-4475-a2b2-fa1a541ae7dd" providerId="ADAL" clId="{3DD2A550-11FB-4FCD-B10C-C212F1C96168}" dt="2025-10-29T18:52:02.056" v="8" actId="21"/>
          <ac:spMkLst>
            <pc:docMk/>
            <pc:sldMk cId="3083209140" sldId="258"/>
            <ac:spMk id="2" creationId="{2CD2B4E5-2BFB-B720-D443-6794A8A0F62D}"/>
          </ac:spMkLst>
        </pc:spChg>
        <pc:picChg chg="del">
          <ac:chgData name="Heidi Schuster" userId="8e6f0f36-aafb-4475-a2b2-fa1a541ae7dd" providerId="ADAL" clId="{3DD2A550-11FB-4FCD-B10C-C212F1C96168}" dt="2025-10-29T18:52:07.379" v="10" actId="21"/>
          <ac:picMkLst>
            <pc:docMk/>
            <pc:sldMk cId="3083209140" sldId="258"/>
            <ac:picMk id="5" creationId="{3AABD2F1-E382-5059-43E5-4EFAB4969692}"/>
          </ac:picMkLst>
        </pc:picChg>
        <pc:picChg chg="del">
          <ac:chgData name="Heidi Schuster" userId="8e6f0f36-aafb-4475-a2b2-fa1a541ae7dd" providerId="ADAL" clId="{3DD2A550-11FB-4FCD-B10C-C212F1C96168}" dt="2025-10-29T18:52:04.386" v="9" actId="21"/>
          <ac:picMkLst>
            <pc:docMk/>
            <pc:sldMk cId="3083209140" sldId="258"/>
            <ac:picMk id="6" creationId="{2B37DE22-A91A-C6EE-171F-86F58E4519AB}"/>
          </ac:picMkLst>
        </pc:picChg>
      </pc:sldChg>
      <pc:sldChg chg="addSp delSp modSp mod">
        <pc:chgData name="Heidi Schuster" userId="8e6f0f36-aafb-4475-a2b2-fa1a541ae7dd" providerId="ADAL" clId="{3DD2A550-11FB-4FCD-B10C-C212F1C96168}" dt="2025-10-29T18:51:45.547" v="5" actId="1076"/>
        <pc:sldMkLst>
          <pc:docMk/>
          <pc:sldMk cId="3514444603" sldId="261"/>
        </pc:sldMkLst>
        <pc:spChg chg="del">
          <ac:chgData name="Heidi Schuster" userId="8e6f0f36-aafb-4475-a2b2-fa1a541ae7dd" providerId="ADAL" clId="{3DD2A550-11FB-4FCD-B10C-C212F1C96168}" dt="2025-10-29T18:51:35.608" v="2" actId="21"/>
          <ac:spMkLst>
            <pc:docMk/>
            <pc:sldMk cId="3514444603" sldId="261"/>
            <ac:spMk id="2" creationId="{E8E55D5F-4902-9B35-3998-8537B43252A8}"/>
          </ac:spMkLst>
        </pc:spChg>
        <pc:spChg chg="del">
          <ac:chgData name="Heidi Schuster" userId="8e6f0f36-aafb-4475-a2b2-fa1a541ae7dd" providerId="ADAL" clId="{3DD2A550-11FB-4FCD-B10C-C212F1C96168}" dt="2025-10-29T18:51:41.627" v="4" actId="21"/>
          <ac:spMkLst>
            <pc:docMk/>
            <pc:sldMk cId="3514444603" sldId="261"/>
            <ac:spMk id="3" creationId="{D1017CE5-CED9-2D8C-9D63-2D01702F1421}"/>
          </ac:spMkLst>
        </pc:spChg>
        <pc:spChg chg="del">
          <ac:chgData name="Heidi Schuster" userId="8e6f0f36-aafb-4475-a2b2-fa1a541ae7dd" providerId="ADAL" clId="{3DD2A550-11FB-4FCD-B10C-C212F1C96168}" dt="2025-10-29T18:51:31.264" v="0" actId="21"/>
          <ac:spMkLst>
            <pc:docMk/>
            <pc:sldMk cId="3514444603" sldId="261"/>
            <ac:spMk id="4" creationId="{3803DBB1-856A-B4B5-9E95-10C64A145C33}"/>
          </ac:spMkLst>
        </pc:spChg>
        <pc:spChg chg="add mod">
          <ac:chgData name="Heidi Schuster" userId="8e6f0f36-aafb-4475-a2b2-fa1a541ae7dd" providerId="ADAL" clId="{3DD2A550-11FB-4FCD-B10C-C212F1C96168}" dt="2025-10-29T18:51:45.547" v="5" actId="1076"/>
          <ac:spMkLst>
            <pc:docMk/>
            <pc:sldMk cId="3514444603" sldId="261"/>
            <ac:spMk id="5" creationId="{0243542D-C1AF-186B-227D-3164389E638F}"/>
          </ac:spMkLst>
        </pc:spChg>
        <pc:spChg chg="del">
          <ac:chgData name="Heidi Schuster" userId="8e6f0f36-aafb-4475-a2b2-fa1a541ae7dd" providerId="ADAL" clId="{3DD2A550-11FB-4FCD-B10C-C212F1C96168}" dt="2025-10-29T18:51:33.412" v="1" actId="21"/>
          <ac:spMkLst>
            <pc:docMk/>
            <pc:sldMk cId="3514444603" sldId="261"/>
            <ac:spMk id="6" creationId="{76CBF929-330B-7C44-CAFB-6D6A6D618046}"/>
          </ac:spMkLst>
        </pc:spChg>
      </pc:sldChg>
      <pc:sldChg chg="del">
        <pc:chgData name="Heidi Schuster" userId="8e6f0f36-aafb-4475-a2b2-fa1a541ae7dd" providerId="ADAL" clId="{3DD2A550-11FB-4FCD-B10C-C212F1C96168}" dt="2025-10-29T18:51:57.082" v="7" actId="2696"/>
        <pc:sldMkLst>
          <pc:docMk/>
          <pc:sldMk cId="2836450481" sldId="269"/>
        </pc:sldMkLst>
      </pc:sldChg>
      <pc:sldChg chg="del">
        <pc:chgData name="Heidi Schuster" userId="8e6f0f36-aafb-4475-a2b2-fa1a541ae7dd" providerId="ADAL" clId="{3DD2A550-11FB-4FCD-B10C-C212F1C96168}" dt="2025-10-29T18:51:57.082" v="7" actId="2696"/>
        <pc:sldMkLst>
          <pc:docMk/>
          <pc:sldMk cId="482355928" sldId="272"/>
        </pc:sldMkLst>
      </pc:sldChg>
      <pc:sldChg chg="del">
        <pc:chgData name="Heidi Schuster" userId="8e6f0f36-aafb-4475-a2b2-fa1a541ae7dd" providerId="ADAL" clId="{3DD2A550-11FB-4FCD-B10C-C212F1C96168}" dt="2025-10-29T18:51:57.082" v="7" actId="2696"/>
        <pc:sldMkLst>
          <pc:docMk/>
          <pc:sldMk cId="2624815905" sldId="276"/>
        </pc:sldMkLst>
      </pc:sldChg>
      <pc:sldChg chg="del">
        <pc:chgData name="Heidi Schuster" userId="8e6f0f36-aafb-4475-a2b2-fa1a541ae7dd" providerId="ADAL" clId="{3DD2A550-11FB-4FCD-B10C-C212F1C96168}" dt="2025-10-29T18:51:57.082" v="7" actId="2696"/>
        <pc:sldMkLst>
          <pc:docMk/>
          <pc:sldMk cId="3779678155" sldId="277"/>
        </pc:sldMkLst>
      </pc:sldChg>
      <pc:sldChg chg="del">
        <pc:chgData name="Heidi Schuster" userId="8e6f0f36-aafb-4475-a2b2-fa1a541ae7dd" providerId="ADAL" clId="{3DD2A550-11FB-4FCD-B10C-C212F1C96168}" dt="2025-10-29T18:51:48.758" v="6" actId="2696"/>
        <pc:sldMkLst>
          <pc:docMk/>
          <pc:sldMk cId="3367757762" sldId="278"/>
        </pc:sldMkLst>
      </pc:sldChg>
      <pc:sldChg chg="del">
        <pc:chgData name="Heidi Schuster" userId="8e6f0f36-aafb-4475-a2b2-fa1a541ae7dd" providerId="ADAL" clId="{3DD2A550-11FB-4FCD-B10C-C212F1C96168}" dt="2025-10-29T18:51:57.082" v="7" actId="2696"/>
        <pc:sldMkLst>
          <pc:docMk/>
          <pc:sldMk cId="3720607477" sldId="279"/>
        </pc:sldMkLst>
      </pc:sldChg>
      <pc:sldChg chg="del">
        <pc:chgData name="Heidi Schuster" userId="8e6f0f36-aafb-4475-a2b2-fa1a541ae7dd" providerId="ADAL" clId="{3DD2A550-11FB-4FCD-B10C-C212F1C96168}" dt="2025-10-29T18:51:57.082" v="7" actId="2696"/>
        <pc:sldMkLst>
          <pc:docMk/>
          <pc:sldMk cId="2890334771" sldId="29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BA3588E-850F-4E87-A648-05BF1BFB53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158DE0-F8B4-4604-BD32-0BBBD3DA7E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654A577-4B3D-4919-BC17-9C8B05F617F7}" type="datetimeFigureOut">
              <a:rPr lang="en-US"/>
              <a:pPr>
                <a:defRPr/>
              </a:pPr>
              <a:t>10/29/2025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C3075D-92DA-4F48-ACB4-47F31AABF6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2239F-A1C2-48A1-BE8F-30D9D3901E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C4A3F5E-3CE1-4017-90F4-B68E226E5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20CB97A8-CD73-4C02-AD0A-3D2DD49D866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89" rIns="91378" bIns="456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FEEC648F-9618-44BD-8402-6AEDCD1BA20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89" rIns="91378" bIns="456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D8FBCA5-969D-4D4D-A314-819EFAFB140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C263BD4A-4196-468C-A19D-74BDCD552DC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89" rIns="91378" bIns="456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49FE6A67-6BFF-496A-B89B-7122A56D2C9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89" rIns="91378" bIns="456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26B35A56-27CB-4A29-A9EA-A72B470110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89" rIns="91378" bIns="456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FBA587-DD11-44B9-9513-800AA9F787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055BD5D0-6818-7B98-0629-8949568E184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19600" y="6172200"/>
            <a:ext cx="4419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chemeClr val="bg1"/>
                </a:solidFill>
              </a:rPr>
              <a:t>SCHUSTER PRODUCTS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chemeClr val="bg1"/>
                </a:solidFill>
              </a:rPr>
              <a:t>6251 W. Forest Home Avenue, Milwaukee, Wisconsin 53220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chemeClr val="bg1"/>
                </a:solidFill>
              </a:rPr>
              <a:t>TEL: (414) 238-6262  FAX: (414) 543-5588  TOLL FREE: (888) 254-8948 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09800" y="2663667"/>
            <a:ext cx="6629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209800" y="4112153"/>
            <a:ext cx="6746789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BDEB39-567A-44B8-98D4-5DF9F883BDED}"/>
              </a:ext>
            </a:extLst>
          </p:cNvPr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561484-ABE1-4A37-A155-8261520F9EF1}"/>
              </a:ext>
            </a:extLst>
          </p:cNvPr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63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FDC1FD-8882-0F65-F876-1F1893A64E7B}"/>
              </a:ext>
            </a:extLst>
          </p:cNvPr>
          <p:cNvGrpSpPr/>
          <p:nvPr userDrawn="1"/>
        </p:nvGrpSpPr>
        <p:grpSpPr>
          <a:xfrm>
            <a:off x="0" y="0"/>
            <a:ext cx="9340952" cy="6862823"/>
            <a:chOff x="0" y="0"/>
            <a:chExt cx="9340952" cy="6862823"/>
          </a:xfrm>
        </p:grpSpPr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2CCAACD2-C357-9B2A-9D8B-D9F48F56F6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6172200"/>
              <a:ext cx="4419600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chemeClr val="bg1"/>
                  </a:solidFill>
                </a:rPr>
                <a:t>SCHUSTER PRODUCTS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</a:rPr>
                <a:t>6251 W. Forest Home Avenue, Milwaukee, Wisconsin 53220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</a:rPr>
                <a:t>TEL: (414) 238-6262  FAX: (414) 543-5588  TOLL FREE: (888) 254-8948 </a:t>
              </a:r>
            </a:p>
          </p:txBody>
        </p:sp>
        <p:pic>
          <p:nvPicPr>
            <p:cNvPr id="9" name="Picture 8" descr="A blue sky with white clouds&#10;&#10;AI-generated content may be incorrect.">
              <a:extLst>
                <a:ext uri="{FF2B5EF4-FFF2-40B4-BE49-F238E27FC236}">
                  <a16:creationId xmlns:a16="http://schemas.microsoft.com/office/drawing/2014/main" id="{51985A2F-2AB8-7983-6ACE-391529E40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0" name="Picture 9" descr="A yellow text on a black background&#10;&#10;AI-generated content may be incorrect.">
              <a:extLst>
                <a:ext uri="{FF2B5EF4-FFF2-40B4-BE49-F238E27FC236}">
                  <a16:creationId xmlns:a16="http://schemas.microsoft.com/office/drawing/2014/main" id="{D598E6AA-36E2-045C-62C4-D3E380300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0" y="451663"/>
              <a:ext cx="4588507" cy="2601873"/>
            </a:xfrm>
            <a:prstGeom prst="rect">
              <a:avLst/>
            </a:prstGeom>
          </p:spPr>
        </p:pic>
        <p:pic>
          <p:nvPicPr>
            <p:cNvPr id="11" name="Picture 10" descr="A cartoon of a pink monster&#10;&#10;AI-generated content may be incorrect.">
              <a:extLst>
                <a:ext uri="{FF2B5EF4-FFF2-40B4-BE49-F238E27FC236}">
                  <a16:creationId xmlns:a16="http://schemas.microsoft.com/office/drawing/2014/main" id="{F3447E36-094E-417C-47F5-FCB617A42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3200" y="384370"/>
              <a:ext cx="1184616" cy="1139630"/>
            </a:xfrm>
            <a:prstGeom prst="rect">
              <a:avLst/>
            </a:prstGeom>
          </p:spPr>
        </p:pic>
        <p:pic>
          <p:nvPicPr>
            <p:cNvPr id="12" name="Picture 11" descr="A close-up of a colorful background&#10;&#10;AI-generated content may be incorrect.">
              <a:extLst>
                <a:ext uri="{FF2B5EF4-FFF2-40B4-BE49-F238E27FC236}">
                  <a16:creationId xmlns:a16="http://schemas.microsoft.com/office/drawing/2014/main" id="{A1FFA53B-1F1A-B4F3-3B5D-FD4BDB84C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823"/>
              <a:ext cx="4465982" cy="68580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CB627F-3255-E3BA-9D3C-7F4A65D5C425}"/>
                </a:ext>
              </a:extLst>
            </p:cNvPr>
            <p:cNvSpPr/>
            <p:nvPr/>
          </p:nvSpPr>
          <p:spPr>
            <a:xfrm>
              <a:off x="5105400" y="6324600"/>
              <a:ext cx="4235552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1" algn="r" rtl="1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1900" spc="300">
                  <a:ln w="0"/>
                  <a:solidFill>
                    <a:schemeClr val="accent6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DIN Alternate" panose="020B0500000000000000" pitchFamily="34" charset="77"/>
                  <a:ea typeface="+mn-ea"/>
                </a:rPr>
                <a:t>WWW.FACETWISTERS.COM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A7A54C9-B146-2ED9-9B35-3E991CC16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210" y="1524000"/>
              <a:ext cx="1854757" cy="43891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399" y="4406900"/>
            <a:ext cx="6056314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399" y="2906713"/>
            <a:ext cx="60563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65856D-E9D1-4A4D-A8B6-BADAD7C3C8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8FDDC9-DD64-4C2B-B8DF-847BA249B9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742191" y="6246404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E90B7-911C-4ED7-9A2C-5F48EB51C3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630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7024" y="1587598"/>
            <a:ext cx="7467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06BA35C-03FC-6043-DDC8-E35706C68D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67297" y="630045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10CE90B7-911C-4ED7-9A2C-5F48EB51C37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6" name="Picture 5" descr="A yellow letter on a black background&#10;&#10;AI-generated content may be incorrect.">
            <a:extLst>
              <a:ext uri="{FF2B5EF4-FFF2-40B4-BE49-F238E27FC236}">
                <a16:creationId xmlns:a16="http://schemas.microsoft.com/office/drawing/2014/main" id="{0929A139-BE65-06B7-C4CC-3BD5392795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93980" y="6073424"/>
            <a:ext cx="2011876" cy="318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6E923-6FBE-E2CB-D6E6-9A34F9E7A8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388846">
            <a:off x="7174093" y="6207254"/>
            <a:ext cx="1687690" cy="369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698B52-C285-AE91-311B-AA19B6EED3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3533" y="5226050"/>
            <a:ext cx="1168400" cy="1257300"/>
          </a:xfrm>
          <a:prstGeom prst="rect">
            <a:avLst/>
          </a:prstGeom>
        </p:spPr>
      </p:pic>
      <p:pic>
        <p:nvPicPr>
          <p:cNvPr id="8" name="Picture 7" descr="A close-up of a colorful background&#10;&#10;AI-generated content may be incorrect.">
            <a:extLst>
              <a:ext uri="{FF2B5EF4-FFF2-40B4-BE49-F238E27FC236}">
                <a16:creationId xmlns:a16="http://schemas.microsoft.com/office/drawing/2014/main" id="{4F65AA31-A571-1CF0-4D8B-424400B35B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67" y="-13822"/>
            <a:ext cx="1905000" cy="688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77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80" userDrawn="1">
          <p15:clr>
            <a:srgbClr val="FBAE40"/>
          </p15:clr>
        </p15:guide>
        <p15:guide id="2" pos="120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E5C841F-651E-44D8-A23E-E60DA0ADC1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4D3883A-8179-4828-96C2-C6A72E5192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5AA16-991D-4F77-BB11-5C44713C5B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353355-33A2-3A66-2EB3-BC50FF6B6FAD}"/>
              </a:ext>
            </a:extLst>
          </p:cNvPr>
          <p:cNvGrpSpPr/>
          <p:nvPr userDrawn="1"/>
        </p:nvGrpSpPr>
        <p:grpSpPr>
          <a:xfrm>
            <a:off x="-8467" y="0"/>
            <a:ext cx="8915400" cy="6880289"/>
            <a:chOff x="-76200" y="0"/>
            <a:chExt cx="8915400" cy="688028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77022E-2A80-CE40-ABB0-4C546D5B43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6172200"/>
              <a:ext cx="4419600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chemeClr val="bg1"/>
                  </a:solidFill>
                </a:rPr>
                <a:t>SCHUSTER PRODUCTS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</a:rPr>
                <a:t>6251 W. Forest Home Avenue, Milwaukee, Wisconsin 53220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</a:rPr>
                <a:t>TEL: (414) 238-6262  FAX: (414) 543-5588  TOLL FREE: (888) 254-8948 </a:t>
              </a:r>
            </a:p>
          </p:txBody>
        </p:sp>
        <p:pic>
          <p:nvPicPr>
            <p:cNvPr id="7" name="Picture 6" descr="A close-up of a colorful background&#10;&#10;AI-generated content may be incorrect.">
              <a:extLst>
                <a:ext uri="{FF2B5EF4-FFF2-40B4-BE49-F238E27FC236}">
                  <a16:creationId xmlns:a16="http://schemas.microsoft.com/office/drawing/2014/main" id="{2E4B65C3-7A1D-2D75-F5BA-C7BF2EB15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6200" y="0"/>
              <a:ext cx="4465982" cy="688028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1E997B-BD98-F396-E410-AF65E4B4CAED}"/>
                </a:ext>
              </a:extLst>
            </p:cNvPr>
            <p:cNvSpPr/>
            <p:nvPr/>
          </p:nvSpPr>
          <p:spPr>
            <a:xfrm>
              <a:off x="184048" y="6469366"/>
              <a:ext cx="4235552" cy="2923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1" rtl="1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00" kern="1900" spc="20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DIN Alternate" panose="020B0500000000000000" pitchFamily="34" charset="77"/>
                  <a:ea typeface="+mn-ea"/>
                </a:rPr>
                <a:t>WWW.FACETWISTERS.COM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C1246C7-663F-8FB0-F356-32A149A05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300" y="1066800"/>
              <a:ext cx="1663700" cy="3937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A98B7D-0CE4-5D14-C3CD-F20D42C537B7}"/>
                </a:ext>
              </a:extLst>
            </p:cNvPr>
            <p:cNvSpPr txBox="1"/>
            <p:nvPr/>
          </p:nvSpPr>
          <p:spPr>
            <a:xfrm>
              <a:off x="152400" y="1752600"/>
              <a:ext cx="20781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en-US" sz="1200">
                  <a:solidFill>
                    <a:schemeClr val="accent2">
                      <a:lumMod val="75000"/>
                    </a:schemeClr>
                  </a:solidFill>
                  <a:latin typeface="DIN Alternate" panose="020B0500000000000000" pitchFamily="34" charset="77"/>
                </a:rPr>
                <a:t>10555 W PARNELL AVE, </a:t>
              </a:r>
            </a:p>
            <a:p>
              <a:pPr algn="thaiDist"/>
              <a:r>
                <a:rPr lang="en-US" sz="1200">
                  <a:solidFill>
                    <a:schemeClr val="accent2">
                      <a:lumMod val="75000"/>
                    </a:schemeClr>
                  </a:solidFill>
                  <a:latin typeface="DIN Alternate" panose="020B0500000000000000" pitchFamily="34" charset="77"/>
                </a:rPr>
                <a:t>STE ONE </a:t>
              </a:r>
            </a:p>
            <a:p>
              <a:pPr algn="thaiDist"/>
              <a:r>
                <a:rPr lang="en-US" sz="1200">
                  <a:solidFill>
                    <a:schemeClr val="accent2">
                      <a:lumMod val="75000"/>
                    </a:schemeClr>
                  </a:solidFill>
                  <a:latin typeface="DIN Alternate" panose="020B0500000000000000" pitchFamily="34" charset="77"/>
                </a:rPr>
                <a:t>HALES CORNERS, </a:t>
              </a:r>
            </a:p>
            <a:p>
              <a:pPr algn="thaiDist"/>
              <a:r>
                <a:rPr lang="en-US" sz="1200">
                  <a:solidFill>
                    <a:schemeClr val="accent2">
                      <a:lumMod val="75000"/>
                    </a:schemeClr>
                  </a:solidFill>
                  <a:latin typeface="DIN Alternate" panose="020B0500000000000000" pitchFamily="34" charset="77"/>
                </a:rPr>
                <a:t>WI  </a:t>
              </a:r>
              <a:r>
                <a:rPr lang="en-US" sz="1200" kern="1100" spc="70">
                  <a:solidFill>
                    <a:schemeClr val="accent2">
                      <a:lumMod val="75000"/>
                    </a:schemeClr>
                  </a:solidFill>
                  <a:latin typeface="DIN Alternate" panose="020B0500000000000000" pitchFamily="34" charset="77"/>
                </a:rPr>
                <a:t>53130</a:t>
              </a:r>
              <a:r>
                <a:rPr lang="en-US" sz="1200" spc="100">
                  <a:solidFill>
                    <a:schemeClr val="accent2">
                      <a:lumMod val="75000"/>
                    </a:schemeClr>
                  </a:solidFill>
                  <a:latin typeface="DIN Alternate" panose="020B0500000000000000" pitchFamily="34" charset="77"/>
                </a:rPr>
                <a:t> </a:t>
              </a:r>
            </a:p>
            <a:p>
              <a:pPr algn="thaiDist"/>
              <a:r>
                <a:rPr lang="en-US" sz="1200" spc="100">
                  <a:solidFill>
                    <a:schemeClr val="accent2">
                      <a:lumMod val="75000"/>
                    </a:schemeClr>
                  </a:solidFill>
                  <a:latin typeface="DIN Alternate" panose="020B0500000000000000" pitchFamily="34" charset="77"/>
                </a:rPr>
                <a:t>414.858.9282 </a:t>
              </a:r>
            </a:p>
          </p:txBody>
        </p:sp>
      </p:grpSp>
      <p:sp>
        <p:nvSpPr>
          <p:cNvPr id="12" name="Rectangle 6">
            <a:extLst>
              <a:ext uri="{FF2B5EF4-FFF2-40B4-BE49-F238E27FC236}">
                <a16:creationId xmlns:a16="http://schemas.microsoft.com/office/drawing/2014/main" id="{16B16E37-5803-0E31-AE5C-2566834F3A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67297" y="6283522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10CE90B7-911C-4ED7-9A2C-5F48EB51C37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3" name="Picture 2" descr="A yellow letter on a black background&#10;&#10;AI-generated content may be incorrect.">
            <a:extLst>
              <a:ext uri="{FF2B5EF4-FFF2-40B4-BE49-F238E27FC236}">
                <a16:creationId xmlns:a16="http://schemas.microsoft.com/office/drawing/2014/main" id="{1169EA1A-4DD9-2367-4E2D-C4179A2CE4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93976" y="6073424"/>
            <a:ext cx="2011876" cy="3186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C7B681-8A47-B22D-CE28-E54E36B097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1414084">
            <a:off x="7174089" y="6207254"/>
            <a:ext cx="1687690" cy="36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61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40" userDrawn="1">
          <p15:clr>
            <a:srgbClr val="FBAE40"/>
          </p15:clr>
        </p15:guide>
        <p15:guide id="2" pos="422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ue and green background with snowflakes and a cartoon character&#10;&#10;AI-generated content may be incorrect.">
            <a:extLst>
              <a:ext uri="{FF2B5EF4-FFF2-40B4-BE49-F238E27FC236}">
                <a16:creationId xmlns:a16="http://schemas.microsoft.com/office/drawing/2014/main" id="{FD61EC20-E1DC-812E-7DAB-C13263178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399" y="4406900"/>
            <a:ext cx="6056314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399" y="2906713"/>
            <a:ext cx="60563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65856D-E9D1-4A4D-A8B6-BADAD7C3C8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8FDDC9-DD64-4C2B-B8DF-847BA249B9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742191" y="6246404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E90B7-911C-4ED7-9A2C-5F48EB51C3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407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green background with a cartoon character&#10;&#10;AI-generated content may be incorrect.">
            <a:extLst>
              <a:ext uri="{FF2B5EF4-FFF2-40B4-BE49-F238E27FC236}">
                <a16:creationId xmlns:a16="http://schemas.microsoft.com/office/drawing/2014/main" id="{FDFDFDAA-7AAF-82AF-14DD-F8DE7D1F56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399" y="4406900"/>
            <a:ext cx="6056314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399" y="2906713"/>
            <a:ext cx="60563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65856D-E9D1-4A4D-A8B6-BADAD7C3C8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8FDDC9-DD64-4C2B-B8DF-847BA249B9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742191" y="6246404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E90B7-911C-4ED7-9A2C-5F48EB51C3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4140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green background with bats and a cartoon character&#10;&#10;AI-generated content may be incorrect.">
            <a:extLst>
              <a:ext uri="{FF2B5EF4-FFF2-40B4-BE49-F238E27FC236}">
                <a16:creationId xmlns:a16="http://schemas.microsoft.com/office/drawing/2014/main" id="{952C92D9-B045-FF75-139E-632B468D99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399" y="4406900"/>
            <a:ext cx="6056314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399" y="2906713"/>
            <a:ext cx="60563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65856D-E9D1-4A4D-A8B6-BADAD7C3C8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8FDDC9-DD64-4C2B-B8DF-847BA249B9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742191" y="6246404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E90B7-911C-4ED7-9A2C-5F48EB51C3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82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green background with pink hearts and a cartoon character&#10;&#10;AI-generated content may be incorrect.">
            <a:extLst>
              <a:ext uri="{FF2B5EF4-FFF2-40B4-BE49-F238E27FC236}">
                <a16:creationId xmlns:a16="http://schemas.microsoft.com/office/drawing/2014/main" id="{50BD5FD0-883D-06A4-BE7B-394F936F3A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399" y="4406900"/>
            <a:ext cx="6056314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399" y="2906713"/>
            <a:ext cx="60563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65856D-E9D1-4A4D-A8B6-BADAD7C3C8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8FDDC9-DD64-4C2B-B8DF-847BA249B9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742191" y="6246404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E90B7-911C-4ED7-9A2C-5F48EB51C3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5700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A07BD56-FB6C-4BBA-B224-80996FF725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E6C87E2-B3F6-465F-8427-E90C4F99BF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73807254-E0D1-47B7-AC05-B1BD8D99ABC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6AEEBE8C-6152-47D3-B68B-4E3CB47C4AF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D543CF4E-60F7-47CE-BA63-EAF8FE0D013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6F56614-0937-45DB-9111-F8E03BF329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7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9C1CB-40FA-2963-F514-189CC5FA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686" y="3439551"/>
            <a:ext cx="6056314" cy="1362075"/>
          </a:xfrm>
          <a:effectLst>
            <a:outerShdw blurRad="114300" dist="50800" dir="1860000">
              <a:srgbClr val="FF00E1">
                <a:alpha val="44000"/>
              </a:srgbClr>
            </a:outerShdw>
          </a:effectLst>
        </p:spPr>
        <p:txBody>
          <a:bodyPr/>
          <a:lstStyle/>
          <a:p>
            <a:r>
              <a:rPr lang="en-US" sz="5400" dirty="0">
                <a:solidFill>
                  <a:srgbClr val="B0007E"/>
                </a:solidFill>
                <a:latin typeface="DINNeuzeitGroteskLTW01-Lt"/>
                <a:ea typeface="ＭＳ Ｐゴシック"/>
              </a:rPr>
              <a:t>EASTER 2027</a:t>
            </a:r>
            <a:endParaRPr lang="en-US" sz="5400" dirty="0">
              <a:solidFill>
                <a:srgbClr val="B0007E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10160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43542D-C1AF-186B-227D-3164389E6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472" y="965806"/>
            <a:ext cx="7467600" cy="45259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444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pink bunny holding a basket of eggs&#10;&#10;AI-generated content may be incorrect.">
            <a:extLst>
              <a:ext uri="{FF2B5EF4-FFF2-40B4-BE49-F238E27FC236}">
                <a16:creationId xmlns:a16="http://schemas.microsoft.com/office/drawing/2014/main" id="{EC3FD68D-63FF-8053-B56E-4F2717CB9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59" y="4357991"/>
            <a:ext cx="1493471" cy="166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0914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1c87b3-3aeb-4373-af1b-2778166e772a" xsi:nil="true"/>
    <lcf76f155ced4ddcb4097134ff3c332f xmlns="b690b8a6-6df3-4c9f-95ef-7b557beb7df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4E7801189FDC42A4599F3DD5073BBA" ma:contentTypeVersion="19" ma:contentTypeDescription="Create a new document." ma:contentTypeScope="" ma:versionID="cb0fc5169af25d5ae03f26541ebab541">
  <xsd:schema xmlns:xsd="http://www.w3.org/2001/XMLSchema" xmlns:xs="http://www.w3.org/2001/XMLSchema" xmlns:p="http://schemas.microsoft.com/office/2006/metadata/properties" xmlns:ns2="b690b8a6-6df3-4c9f-95ef-7b557beb7df7" xmlns:ns3="9b1c87b3-3aeb-4373-af1b-2778166e772a" targetNamespace="http://schemas.microsoft.com/office/2006/metadata/properties" ma:root="true" ma:fieldsID="672710ab7b1ae7428ebef98ac172c143" ns2:_="" ns3:_="">
    <xsd:import namespace="b690b8a6-6df3-4c9f-95ef-7b557beb7df7"/>
    <xsd:import namespace="9b1c87b3-3aeb-4373-af1b-2778166e77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90b8a6-6df3-4c9f-95ef-7b557beb7d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36fa781-0cdd-4ceb-bf8a-37ee11ff83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c87b3-3aeb-4373-af1b-2778166e772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da22340-c9d4-48a1-9659-63bc1a54accf}" ma:internalName="TaxCatchAll" ma:showField="CatchAllData" ma:web="9b1c87b3-3aeb-4373-af1b-2778166e77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5B12DF-03FD-4C08-B377-49A1BFD82263}">
  <ds:schemaRefs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9b1c87b3-3aeb-4373-af1b-2778166e772a"/>
    <ds:schemaRef ds:uri="b690b8a6-6df3-4c9f-95ef-7b557beb7df7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08A186B-DD22-4237-9B0B-B3F424BB4A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90b8a6-6df3-4c9f-95ef-7b557beb7df7"/>
    <ds:schemaRef ds:uri="9b1c87b3-3aeb-4373-af1b-2778166e77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6473C71-20FF-43A0-ABFF-1719276E53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</TotalTime>
  <Words>2</Words>
  <Application>Microsoft Office PowerPoint</Application>
  <PresentationFormat>On-screen Show (4:3)</PresentationFormat>
  <Paragraphs>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ＭＳ Ｐゴシック</vt:lpstr>
      <vt:lpstr>Arial</vt:lpstr>
      <vt:lpstr>DIN Alternate</vt:lpstr>
      <vt:lpstr>DINNeuzeitGroteskLTW01-Lt</vt:lpstr>
      <vt:lpstr>Default Design</vt:lpstr>
      <vt:lpstr>EASTER 2027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heidis</dc:creator>
  <cp:lastModifiedBy>Heidi Schuster</cp:lastModifiedBy>
  <cp:revision>8</cp:revision>
  <cp:lastPrinted>2025-10-29T18:00:58Z</cp:lastPrinted>
  <dcterms:created xsi:type="dcterms:W3CDTF">2009-02-05T21:54:32Z</dcterms:created>
  <dcterms:modified xsi:type="dcterms:W3CDTF">2025-10-29T18:52:17Z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0x0101003E4E7801189FDC42A4599F3DD5073BBA</vt:lpwstr>
  </property>
  <property fmtid="{D5CDD505-2E9C-101B-9397-08002B2CF9AE}" pid="3" name="MediaServiceImageTags">
    <vt:lpwstr/>
  </property>
</Properties>
</file>