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6858000" cy="9144000" type="screen4x3"/>
  <p:notesSz cx="7102475" cy="93884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B84"/>
    <a:srgbClr val="3141BF"/>
    <a:srgbClr val="4FB9E3"/>
    <a:srgbClr val="51A6D4"/>
    <a:srgbClr val="51A7D4"/>
    <a:srgbClr val="3CA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B09707-F410-4C05-AD3A-884757724D7F}" v="9" dt="2025-10-24T21:59:55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6301"/>
  </p:normalViewPr>
  <p:slideViewPr>
    <p:cSldViewPr snapToObjects="1">
      <p:cViewPr varScale="1">
        <p:scale>
          <a:sx n="80" d="100"/>
          <a:sy n="80" d="100"/>
        </p:scale>
        <p:origin x="300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Schuster" userId="8e6f0f36-aafb-4475-a2b2-fa1a541ae7dd" providerId="ADAL" clId="{3DD2A550-11FB-4FCD-B10C-C212F1C96168}"/>
    <pc:docChg chg="custSel modSld">
      <pc:chgData name="Heidi Schuster" userId="8e6f0f36-aafb-4475-a2b2-fa1a541ae7dd" providerId="ADAL" clId="{3DD2A550-11FB-4FCD-B10C-C212F1C96168}" dt="2025-10-24T22:00:19.522" v="52" actId="167"/>
      <pc:docMkLst>
        <pc:docMk/>
      </pc:docMkLst>
      <pc:sldChg chg="addSp delSp modSp mod">
        <pc:chgData name="Heidi Schuster" userId="8e6f0f36-aafb-4475-a2b2-fa1a541ae7dd" providerId="ADAL" clId="{3DD2A550-11FB-4FCD-B10C-C212F1C96168}" dt="2025-10-24T22:00:19.522" v="52" actId="167"/>
        <pc:sldMkLst>
          <pc:docMk/>
          <pc:sldMk cId="2319222699" sldId="257"/>
        </pc:sldMkLst>
        <pc:spChg chg="del">
          <ac:chgData name="Heidi Schuster" userId="8e6f0f36-aafb-4475-a2b2-fa1a541ae7dd" providerId="ADAL" clId="{3DD2A550-11FB-4FCD-B10C-C212F1C96168}" dt="2025-10-24T21:56:33.462" v="5" actId="21"/>
          <ac:spMkLst>
            <pc:docMk/>
            <pc:sldMk cId="2319222699" sldId="257"/>
            <ac:spMk id="2" creationId="{38877F25-3872-36E5-ACB0-4C079924B67A}"/>
          </ac:spMkLst>
        </pc:spChg>
        <pc:spChg chg="del">
          <ac:chgData name="Heidi Schuster" userId="8e6f0f36-aafb-4475-a2b2-fa1a541ae7dd" providerId="ADAL" clId="{3DD2A550-11FB-4FCD-B10C-C212F1C96168}" dt="2025-10-24T21:58:02.672" v="21" actId="21"/>
          <ac:spMkLst>
            <pc:docMk/>
            <pc:sldMk cId="2319222699" sldId="257"/>
            <ac:spMk id="3" creationId="{4C5F9A7C-F093-9847-212C-F8F66C9021A0}"/>
          </ac:spMkLst>
        </pc:spChg>
        <pc:spChg chg="mod">
          <ac:chgData name="Heidi Schuster" userId="8e6f0f36-aafb-4475-a2b2-fa1a541ae7dd" providerId="ADAL" clId="{3DD2A550-11FB-4FCD-B10C-C212F1C96168}" dt="2025-10-24T22:00:04.630" v="47" actId="1076"/>
          <ac:spMkLst>
            <pc:docMk/>
            <pc:sldMk cId="2319222699" sldId="257"/>
            <ac:spMk id="6" creationId="{F01DABDF-89F0-899A-E40D-26FBBDE58398}"/>
          </ac:spMkLst>
        </pc:spChg>
        <pc:spChg chg="del">
          <ac:chgData name="Heidi Schuster" userId="8e6f0f36-aafb-4475-a2b2-fa1a541ae7dd" providerId="ADAL" clId="{3DD2A550-11FB-4FCD-B10C-C212F1C96168}" dt="2025-10-24T21:59:06.829" v="34" actId="21"/>
          <ac:spMkLst>
            <pc:docMk/>
            <pc:sldMk cId="2319222699" sldId="257"/>
            <ac:spMk id="7" creationId="{4DB41915-C4E9-1349-B59A-2C1CB3649AAB}"/>
          </ac:spMkLst>
        </pc:spChg>
        <pc:spChg chg="del">
          <ac:chgData name="Heidi Schuster" userId="8e6f0f36-aafb-4475-a2b2-fa1a541ae7dd" providerId="ADAL" clId="{3DD2A550-11FB-4FCD-B10C-C212F1C96168}" dt="2025-10-24T21:59:09.484" v="35" actId="21"/>
          <ac:spMkLst>
            <pc:docMk/>
            <pc:sldMk cId="2319222699" sldId="257"/>
            <ac:spMk id="8" creationId="{3BE9BDD6-FFD4-0BE7-2E53-0155F2C2D8F1}"/>
          </ac:spMkLst>
        </pc:spChg>
        <pc:spChg chg="add mod">
          <ac:chgData name="Heidi Schuster" userId="8e6f0f36-aafb-4475-a2b2-fa1a541ae7dd" providerId="ADAL" clId="{3DD2A550-11FB-4FCD-B10C-C212F1C96168}" dt="2025-10-24T21:56:01.819" v="2"/>
          <ac:spMkLst>
            <pc:docMk/>
            <pc:sldMk cId="2319222699" sldId="257"/>
            <ac:spMk id="9" creationId="{00F2E683-10D0-15AE-7E1A-F1EF41066E8C}"/>
          </ac:spMkLst>
        </pc:spChg>
        <pc:spChg chg="add mod">
          <ac:chgData name="Heidi Schuster" userId="8e6f0f36-aafb-4475-a2b2-fa1a541ae7dd" providerId="ADAL" clId="{3DD2A550-11FB-4FCD-B10C-C212F1C96168}" dt="2025-10-24T21:58:05.503" v="22" actId="1076"/>
          <ac:spMkLst>
            <pc:docMk/>
            <pc:sldMk cId="2319222699" sldId="257"/>
            <ac:spMk id="11" creationId="{34B35C08-7C93-04A9-2FF3-0022D1647ED5}"/>
          </ac:spMkLst>
        </pc:spChg>
        <pc:spChg chg="del">
          <ac:chgData name="Heidi Schuster" userId="8e6f0f36-aafb-4475-a2b2-fa1a541ae7dd" providerId="ADAL" clId="{3DD2A550-11FB-4FCD-B10C-C212F1C96168}" dt="2025-10-24T21:55:53.849" v="0" actId="21"/>
          <ac:spMkLst>
            <pc:docMk/>
            <pc:sldMk cId="2319222699" sldId="257"/>
            <ac:spMk id="13" creationId="{1F692627-D79F-047D-A164-B87BE2F2E15C}"/>
          </ac:spMkLst>
        </pc:spChg>
        <pc:spChg chg="del">
          <ac:chgData name="Heidi Schuster" userId="8e6f0f36-aafb-4475-a2b2-fa1a541ae7dd" providerId="ADAL" clId="{3DD2A550-11FB-4FCD-B10C-C212F1C96168}" dt="2025-10-24T21:55:56.116" v="1" actId="21"/>
          <ac:spMkLst>
            <pc:docMk/>
            <pc:sldMk cId="2319222699" sldId="257"/>
            <ac:spMk id="14" creationId="{027131FE-5485-CF50-0A9F-B6E26F333844}"/>
          </ac:spMkLst>
        </pc:spChg>
        <pc:spChg chg="add mod">
          <ac:chgData name="Heidi Schuster" userId="8e6f0f36-aafb-4475-a2b2-fa1a541ae7dd" providerId="ADAL" clId="{3DD2A550-11FB-4FCD-B10C-C212F1C96168}" dt="2025-10-24T22:00:00.093" v="46" actId="1076"/>
          <ac:spMkLst>
            <pc:docMk/>
            <pc:sldMk cId="2319222699" sldId="257"/>
            <ac:spMk id="17" creationId="{1856E174-70F8-6163-5AD2-5919742122E4}"/>
          </ac:spMkLst>
        </pc:spChg>
        <pc:spChg chg="add mod">
          <ac:chgData name="Heidi Schuster" userId="8e6f0f36-aafb-4475-a2b2-fa1a541ae7dd" providerId="ADAL" clId="{3DD2A550-11FB-4FCD-B10C-C212F1C96168}" dt="2025-10-24T21:58:27.167" v="26"/>
          <ac:spMkLst>
            <pc:docMk/>
            <pc:sldMk cId="2319222699" sldId="257"/>
            <ac:spMk id="19" creationId="{D2364F60-6585-D01D-56E0-A5006CF98235}"/>
          </ac:spMkLst>
        </pc:spChg>
        <pc:spChg chg="add mod">
          <ac:chgData name="Heidi Schuster" userId="8e6f0f36-aafb-4475-a2b2-fa1a541ae7dd" providerId="ADAL" clId="{3DD2A550-11FB-4FCD-B10C-C212F1C96168}" dt="2025-10-24T21:59:49.081" v="44"/>
          <ac:spMkLst>
            <pc:docMk/>
            <pc:sldMk cId="2319222699" sldId="257"/>
            <ac:spMk id="21" creationId="{89635AC3-8A10-C986-B651-3E17FB297342}"/>
          </ac:spMkLst>
        </pc:spChg>
        <pc:spChg chg="add mod">
          <ac:chgData name="Heidi Schuster" userId="8e6f0f36-aafb-4475-a2b2-fa1a541ae7dd" providerId="ADAL" clId="{3DD2A550-11FB-4FCD-B10C-C212F1C96168}" dt="2025-10-24T21:59:55.343" v="45"/>
          <ac:spMkLst>
            <pc:docMk/>
            <pc:sldMk cId="2319222699" sldId="257"/>
            <ac:spMk id="22" creationId="{803EB28B-3321-156F-7CAA-B81ED3C6F180}"/>
          </ac:spMkLst>
        </pc:spChg>
        <pc:graphicFrameChg chg="mod">
          <ac:chgData name="Heidi Schuster" userId="8e6f0f36-aafb-4475-a2b2-fa1a541ae7dd" providerId="ADAL" clId="{3DD2A550-11FB-4FCD-B10C-C212F1C96168}" dt="2025-10-24T21:58:12.192" v="23" actId="1076"/>
          <ac:graphicFrameMkLst>
            <pc:docMk/>
            <pc:sldMk cId="2319222699" sldId="257"/>
            <ac:graphicFrameMk id="4" creationId="{4AA266CA-566A-AFA3-7261-7FBA24C0B997}"/>
          </ac:graphicFrameMkLst>
        </pc:graphicFrameChg>
        <pc:graphicFrameChg chg="mod">
          <ac:chgData name="Heidi Schuster" userId="8e6f0f36-aafb-4475-a2b2-fa1a541ae7dd" providerId="ADAL" clId="{3DD2A550-11FB-4FCD-B10C-C212F1C96168}" dt="2025-10-24T21:58:15.566" v="24" actId="1076"/>
          <ac:graphicFrameMkLst>
            <pc:docMk/>
            <pc:sldMk cId="2319222699" sldId="257"/>
            <ac:graphicFrameMk id="5" creationId="{90340FAE-6EF8-B0B3-9873-BA18A043E925}"/>
          </ac:graphicFrameMkLst>
        </pc:graphicFrameChg>
        <pc:graphicFrameChg chg="add mod ord">
          <ac:chgData name="Heidi Schuster" userId="8e6f0f36-aafb-4475-a2b2-fa1a541ae7dd" providerId="ADAL" clId="{3DD2A550-11FB-4FCD-B10C-C212F1C96168}" dt="2025-10-24T22:00:19.522" v="52" actId="167"/>
          <ac:graphicFrameMkLst>
            <pc:docMk/>
            <pc:sldMk cId="2319222699" sldId="257"/>
            <ac:graphicFrameMk id="20" creationId="{3CAE840B-5059-553C-1397-C2ECA3B262B0}"/>
          </ac:graphicFrameMkLst>
        </pc:graphicFrameChg>
        <pc:picChg chg="del">
          <ac:chgData name="Heidi Schuster" userId="8e6f0f36-aafb-4475-a2b2-fa1a541ae7dd" providerId="ADAL" clId="{3DD2A550-11FB-4FCD-B10C-C212F1C96168}" dt="2025-10-24T21:58:29.222" v="27" actId="21"/>
          <ac:picMkLst>
            <pc:docMk/>
            <pc:sldMk cId="2319222699" sldId="257"/>
            <ac:picMk id="12" creationId="{35D3B537-F872-3F90-D4E1-9F051831AF59}"/>
          </ac:picMkLst>
        </pc:picChg>
        <pc:picChg chg="mod">
          <ac:chgData name="Heidi Schuster" userId="8e6f0f36-aafb-4475-a2b2-fa1a541ae7dd" providerId="ADAL" clId="{3DD2A550-11FB-4FCD-B10C-C212F1C96168}" dt="2025-10-24T21:59:18.377" v="38" actId="1076"/>
          <ac:picMkLst>
            <pc:docMk/>
            <pc:sldMk cId="2319222699" sldId="257"/>
            <ac:picMk id="15" creationId="{F47668CD-933C-AFDC-A33B-5C6D7284E164}"/>
          </ac:picMkLst>
        </pc:picChg>
        <pc:picChg chg="mod">
          <ac:chgData name="Heidi Schuster" userId="8e6f0f36-aafb-4475-a2b2-fa1a541ae7dd" providerId="ADAL" clId="{3DD2A550-11FB-4FCD-B10C-C212F1C96168}" dt="2025-10-24T22:00:12.094" v="50" actId="1076"/>
          <ac:picMkLst>
            <pc:docMk/>
            <pc:sldMk cId="2319222699" sldId="257"/>
            <ac:picMk id="16" creationId="{D0F79FD9-A50C-CE78-5982-16119B22BD99}"/>
          </ac:picMkLst>
        </pc:picChg>
        <pc:picChg chg="add mod">
          <ac:chgData name="Heidi Schuster" userId="8e6f0f36-aafb-4475-a2b2-fa1a541ae7dd" providerId="ADAL" clId="{3DD2A550-11FB-4FCD-B10C-C212F1C96168}" dt="2025-10-24T21:58:20.981" v="25"/>
          <ac:picMkLst>
            <pc:docMk/>
            <pc:sldMk cId="2319222699" sldId="257"/>
            <ac:picMk id="18" creationId="{A40B67D9-9C1C-16AB-59C4-B72E52A36B6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BBFA02A-3CB0-4842-9FC4-D208A3740C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277249C-DC5E-47B2-888C-51AB92E74D1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D7746FD-B712-4E37-837B-6B5BA37304BD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D83809D3-E37C-4F12-A3B1-A0C2A2711E4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B900D077-944D-42BA-816B-981D5E7D4FC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EC2622D-8522-4140-BB1C-88DFB9E10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07EAF17-C574-47AA-B21E-CE3B7F673B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A44661E-0C2A-411C-BC79-B66BD59481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0703357-74C7-4ED8-9B57-579BD317C766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6D9D3E2-EEE1-4F78-883E-5FD8788A3E1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32025" y="704850"/>
            <a:ext cx="2638425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21EECF5D-E761-4C77-92EA-E611F314E12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459526"/>
            <a:ext cx="5681980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CC81ED29-E4B4-44F0-B866-74CD5BCF26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2009B134-BF69-4646-A96A-B979F4CC4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E5F7047-D96C-4457-AF0C-E2EF3FDC0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94EE0-B738-46F1-9946-61D800D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436E-EDBD-45EC-A047-AA71DC708CD3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47DAC-A080-428D-AB27-69A75D24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7426A-C4E3-4538-A3E6-60C8D6D1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49C4-1DB5-4D13-9BAD-5294CAF42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2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631F-836A-45D1-B0C3-F3C04B23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17027-F6BB-49B3-9F56-C5FD002E0D38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27700-767A-4698-B9D2-013EBAED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E9A71-AEFD-40DC-AE0C-ED3FAE98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043AF-1D43-4EB3-84A0-4595DEF051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22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BB362-55CD-4762-9E83-B8B69F12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71831-9770-4F10-88A3-E8AA510FAC96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D4EDF-485F-4D48-8152-68E98E00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D24F7-3E48-426B-B15F-26602EBD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59A68-EC02-4232-A3A6-C914AD02E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45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74CCF-FFEC-4791-B454-C526C94D2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E3DA-88A4-424A-9BB8-02A8FEF7B0D4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22AB2-0C1A-43B6-BB90-00363871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DC85-5025-439D-8B04-3F66AFE3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126A9-C491-4FCD-BF16-E600445C3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41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CCA1-3A24-493F-A676-BA11CAABD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85B9-AB72-4594-9C45-09596926EC2B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37369-952C-4556-B094-B517182E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7E6D-E4A6-4689-9962-AF53CB85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1146-1E74-4C65-A8AD-0EB7AAB92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8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D15465-DAE1-4560-B225-76195339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BE5C9-3B6D-480C-8E5F-92C9E1ABBD1D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E9902B-83B8-4E2A-8FE9-F9BBBB56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6C67EF-528C-49AE-B36C-9BC25BDB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3855-2497-4A54-BD7F-3608950A7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03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7570E3-5CEB-4A9D-9A8D-24E2EFA0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10794-27BF-4177-9567-EAD65CDE61B3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BCA495-6912-4437-8BDF-73D1E4F9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BDFDE1-0567-41E8-BCEF-03515536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86F81-D3AB-47BE-9E63-B5B2190A1A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6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941510-0A58-4CD6-8A56-99FF7D85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6D838-6F49-4BE0-B5AE-6C0A9B15D461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49373B-C841-42F6-9FF9-DD557B9A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4CBAB0-BA81-437F-98D8-15F123B0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8394-5DA8-4F96-B00D-3E30AB8F5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80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F61E56-4FB9-4075-ABB1-2465754F2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D2FD8-0C61-4F6E-91E9-0D807C7A2D89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8983D1-F2E9-42C2-A833-5ABFF407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E74289-6819-408B-B3C8-654E98EB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2C61-6ACE-4834-A20B-550206984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44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F5A7D2-A5DF-4042-AEDD-53A97768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9871-8CA6-486A-9EFF-7A93AD04F351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D22E45-BB89-4456-8B5E-B7065C04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129E10-2629-4F9C-8DA0-2BC1C2F4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DB25-B1D2-4497-ADC9-CD3E5602A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88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D1EC-4FD0-45A3-BB39-4FF976BC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FF69-0D61-4239-BCC5-C4A470A93B0E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7A95DB-4472-43E2-91C9-8BF92C39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7ACBD4-6062-47B5-A606-A4A57DF6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BBF67-615F-481D-B40C-F861EF62AE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14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930F42-7482-4CA4-81BA-E415B7C719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D0764EA-8060-4053-A630-20F8A328C4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0C61-7EDE-4AE4-80C1-4FFB08A52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32016C8-6A98-4168-8E18-78E512B06935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C2561-88ED-4139-B48B-41B154B29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2A9E-AB40-462E-8165-902807E24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33745E9-0FAC-4346-9DD1-801B9172A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cartoon of a pink monster&#10;&#10;AI-generated content may be incorrect.">
            <a:extLst>
              <a:ext uri="{FF2B5EF4-FFF2-40B4-BE49-F238E27FC236}">
                <a16:creationId xmlns:a16="http://schemas.microsoft.com/office/drawing/2014/main" id="{D7140430-3930-DB69-B8A7-23AE6B8D00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11379" y="304801"/>
            <a:ext cx="762000" cy="733063"/>
          </a:xfrm>
          <a:prstGeom prst="rect">
            <a:avLst/>
          </a:prstGeom>
        </p:spPr>
      </p:pic>
      <p:pic>
        <p:nvPicPr>
          <p:cNvPr id="3" name="Picture 2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0495B233-12B2-4B87-3893-762FE9AEAA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1400" y="304801"/>
            <a:ext cx="2805269" cy="444320"/>
          </a:xfrm>
          <a:prstGeom prst="rect">
            <a:avLst/>
          </a:prstGeom>
        </p:spPr>
      </p:pic>
      <p:pic>
        <p:nvPicPr>
          <p:cNvPr id="7" name="Picture 6" descr="A blue and black text&#10;&#10;AI-generated content may be incorrect.">
            <a:extLst>
              <a:ext uri="{FF2B5EF4-FFF2-40B4-BE49-F238E27FC236}">
                <a16:creationId xmlns:a16="http://schemas.microsoft.com/office/drawing/2014/main" id="{AA51C8B1-3EEF-1857-7436-E43CB70E63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886200" y="688724"/>
            <a:ext cx="2118359" cy="493680"/>
          </a:xfrm>
          <a:prstGeom prst="rect">
            <a:avLst/>
          </a:prstGeom>
        </p:spPr>
      </p:pic>
      <p:pic>
        <p:nvPicPr>
          <p:cNvPr id="8" name="Picture 7" descr="A black and green and white background&#10;&#10;AI-generated content may be incorrect.">
            <a:extLst>
              <a:ext uri="{FF2B5EF4-FFF2-40B4-BE49-F238E27FC236}">
                <a16:creationId xmlns:a16="http://schemas.microsoft.com/office/drawing/2014/main" id="{A6BA1D04-BFDE-2694-5AC8-5C8828351E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2925"/>
            <a:ext cx="3199290" cy="9143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7136E-7A4C-8A9D-C7F4-5053724EAED5}"/>
              </a:ext>
            </a:extLst>
          </p:cNvPr>
          <p:cNvSpPr txBox="1"/>
          <p:nvPr userDrawn="1"/>
        </p:nvSpPr>
        <p:spPr>
          <a:xfrm>
            <a:off x="2057400" y="8668321"/>
            <a:ext cx="4648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10555 W PARNELL AVE, SUITE 1, HALES CORNERS,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WI  </a:t>
            </a:r>
            <a:r>
              <a:rPr kumimoji="0" lang="en-US" sz="1050" b="0" i="0" u="none" strike="noStrike" kern="1100" cap="none" spc="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53130</a:t>
            </a:r>
            <a:r>
              <a:rPr kumimoji="0" lang="en-US" sz="1050" b="0" i="0" u="none" strike="noStrike" kern="1200" cap="none" spc="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414.858.9282         WWW.FACETWISTERS.COM</a:t>
            </a:r>
          </a:p>
        </p:txBody>
      </p:sp>
      <p:pic>
        <p:nvPicPr>
          <p:cNvPr id="10" name="Picture 9" descr="White text on a black background&#10;&#10;AI-generated content may be incorrect.">
            <a:extLst>
              <a:ext uri="{FF2B5EF4-FFF2-40B4-BE49-F238E27FC236}">
                <a16:creationId xmlns:a16="http://schemas.microsoft.com/office/drawing/2014/main" id="{E00567F3-EB8F-0C13-4C83-166AC4D9E18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8337" y="8735193"/>
            <a:ext cx="1141296" cy="2817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CAE840B-5059-553C-1397-C2ECA3B26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244286"/>
              </p:ext>
            </p:extLst>
          </p:nvPr>
        </p:nvGraphicFramePr>
        <p:xfrm>
          <a:off x="42834" y="5017699"/>
          <a:ext cx="3486150" cy="7239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3075">
                  <a:extLst>
                    <a:ext uri="{9D8B030D-6E8A-4147-A177-3AD203B41FA5}">
                      <a16:colId xmlns:a16="http://schemas.microsoft.com/office/drawing/2014/main" val="699310530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1453455542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Unit Cost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  $ 2.19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85662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Case Cost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$ 26.28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40612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A266CA-566A-AFA3-7261-7FBA24C0B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759339"/>
              </p:ext>
            </p:extLst>
          </p:nvPr>
        </p:nvGraphicFramePr>
        <p:xfrm>
          <a:off x="2654158" y="7065323"/>
          <a:ext cx="3391670" cy="454694"/>
        </p:xfrm>
        <a:graphic>
          <a:graphicData uri="http://schemas.openxmlformats.org/drawingml/2006/table">
            <a:tbl>
              <a:tblPr/>
              <a:tblGrid>
                <a:gridCol w="2003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60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ITEM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UNIT UPC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2121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Freeze Dried Sour Candy Bitz™ </a:t>
                      </a:r>
                      <a:endParaRPr lang="en-US" sz="1000" b="1" dirty="0">
                        <a:latin typeface="Aptos Display" panose="020B00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5410" marR="65410" marT="6351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7-93216-31010-9</a:t>
                      </a:r>
                    </a:p>
                  </a:txBody>
                  <a:tcPr marL="65410" marR="65410" marT="6351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340FAE-6EF8-B0B3-9873-BA18A043E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935865"/>
              </p:ext>
            </p:extLst>
          </p:nvPr>
        </p:nvGraphicFramePr>
        <p:xfrm>
          <a:off x="2648196" y="7649144"/>
          <a:ext cx="3397632" cy="892893"/>
        </p:xfrm>
        <a:graphic>
          <a:graphicData uri="http://schemas.openxmlformats.org/drawingml/2006/table">
            <a:tbl>
              <a:tblPr/>
              <a:tblGrid>
                <a:gridCol w="1232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5139">
                  <a:extLst>
                    <a:ext uri="{9D8B030D-6E8A-4147-A177-3AD203B41FA5}">
                      <a16:colId xmlns:a16="http://schemas.microsoft.com/office/drawing/2014/main" val="2383694273"/>
                    </a:ext>
                  </a:extLst>
                </a:gridCol>
              </a:tblGrid>
              <a:tr h="2262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GTIN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007-93216-31010-9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Dimensions 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8.11” W x 10.24” D x 6.06” H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2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Weight 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2.15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lbs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 Display" panose="020B00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Cube 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0.29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1DABDF-89F0-899A-E40D-26FBBDE58398}"/>
              </a:ext>
            </a:extLst>
          </p:cNvPr>
          <p:cNvSpPr txBox="1"/>
          <p:nvPr/>
        </p:nvSpPr>
        <p:spPr>
          <a:xfrm>
            <a:off x="1817049" y="381319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DINNeuzeitGroteskLTW01-Lt" panose="020B0502020203020204" pitchFamily="34" charset="0"/>
              </a:rPr>
              <a:t>Item 31010</a:t>
            </a:r>
          </a:p>
          <a:p>
            <a:r>
              <a:rPr lang="en-US" dirty="0">
                <a:latin typeface="DINNeuzeitGroteskLTW01-Lt" panose="020B0502020203020204" pitchFamily="34" charset="0"/>
              </a:rPr>
              <a:t>1.76 oz (50g)</a:t>
            </a:r>
          </a:p>
        </p:txBody>
      </p:sp>
      <p:pic>
        <p:nvPicPr>
          <p:cNvPr id="10" name="Picture 9" descr="A purple bag with a logo on it&#10;&#10;AI-generated content may be incorrect.">
            <a:extLst>
              <a:ext uri="{FF2B5EF4-FFF2-40B4-BE49-F238E27FC236}">
                <a16:creationId xmlns:a16="http://schemas.microsoft.com/office/drawing/2014/main" id="{7A18603D-D0CF-8FA2-D25C-8DBB6C3A7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026" y="3296266"/>
            <a:ext cx="3925048" cy="3925048"/>
          </a:xfrm>
          <a:prstGeom prst="rect">
            <a:avLst/>
          </a:prstGeom>
        </p:spPr>
      </p:pic>
      <p:pic>
        <p:nvPicPr>
          <p:cNvPr id="15" name="Picture 14" descr="A pile of colorful candies&#10;&#10;Description automatically generated">
            <a:extLst>
              <a:ext uri="{FF2B5EF4-FFF2-40B4-BE49-F238E27FC236}">
                <a16:creationId xmlns:a16="http://schemas.microsoft.com/office/drawing/2014/main" id="{F47668CD-933C-AFDC-A33B-5C6D7284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27" y="5258790"/>
            <a:ext cx="2514546" cy="1796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F79FD9-A50C-CE78-5982-16119B22B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429" y="5166706"/>
            <a:ext cx="1361196" cy="518205"/>
          </a:xfrm>
          <a:prstGeom prst="rect">
            <a:avLst/>
          </a:prstGeom>
        </p:spPr>
      </p:pic>
      <p:sp>
        <p:nvSpPr>
          <p:cNvPr id="9" name="Star: 12 Points 8">
            <a:extLst>
              <a:ext uri="{FF2B5EF4-FFF2-40B4-BE49-F238E27FC236}">
                <a16:creationId xmlns:a16="http://schemas.microsoft.com/office/drawing/2014/main" id="{00F2E683-10D0-15AE-7E1A-F1EF41066E8C}"/>
              </a:ext>
            </a:extLst>
          </p:cNvPr>
          <p:cNvSpPr/>
          <p:nvPr/>
        </p:nvSpPr>
        <p:spPr>
          <a:xfrm rot="20700000">
            <a:off x="174974" y="285343"/>
            <a:ext cx="2011778" cy="1204247"/>
          </a:xfrm>
          <a:prstGeom prst="star12">
            <a:avLst/>
          </a:prstGeom>
          <a:solidFill>
            <a:srgbClr val="FFFF00"/>
          </a:solidFill>
          <a:ln>
            <a:solidFill>
              <a:srgbClr val="C22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7030A0"/>
                </a:solidFill>
              </a:rPr>
              <a:t>NEW!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35C08-7C93-04A9-2FF3-0022D1647ED5}"/>
              </a:ext>
            </a:extLst>
          </p:cNvPr>
          <p:cNvSpPr txBox="1"/>
          <p:nvPr/>
        </p:nvSpPr>
        <p:spPr>
          <a:xfrm>
            <a:off x="1180863" y="1271792"/>
            <a:ext cx="523989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51A6D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 panose="020B0502020203020204" pitchFamily="34" charset="0"/>
                <a:cs typeface="Aparajita" pitchFamily="34" charset="0"/>
              </a:rPr>
              <a:t>FREEZE DRIED SOUR       CANDY BITZ™                               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 panose="020B0502020203020204" pitchFamily="34" charset="0"/>
                <a:cs typeface="Aparajita" pitchFamily="34" charset="0"/>
              </a:rPr>
              <a:t>12 </a:t>
            </a:r>
            <a:r>
              <a:rPr lang="en-U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 panose="020B0502020203020204" pitchFamily="34" charset="0"/>
                <a:cs typeface="Aparajita" pitchFamily="34" charset="0"/>
              </a:rPr>
              <a:t>ct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 panose="020B0502020203020204" pitchFamily="34" charset="0"/>
                <a:cs typeface="Aparajita" pitchFamily="34" charset="0"/>
              </a:rPr>
              <a:t> DRC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56E174-70F8-6163-5AD2-5919742122E4}"/>
              </a:ext>
            </a:extLst>
          </p:cNvPr>
          <p:cNvSpPr txBox="1"/>
          <p:nvPr/>
        </p:nvSpPr>
        <p:spPr>
          <a:xfrm>
            <a:off x="976319" y="2705375"/>
            <a:ext cx="3477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DINNeuzeitGroteskLTW01-Lt" panose="020B0502020203020204" pitchFamily="34" charset="0"/>
              </a:rPr>
              <a:t>Freeze Dried Sour Candy Bitz™ in </a:t>
            </a:r>
            <a:r>
              <a:rPr lang="en-US" sz="1600" b="1" i="1" dirty="0">
                <a:solidFill>
                  <a:srgbClr val="E91C6F"/>
                </a:solidFill>
                <a:latin typeface="DINNeuzeitGroteskLTW01-Lt" panose="020B0502020203020204" pitchFamily="34" charset="0"/>
                <a:ea typeface="ＭＳ Ｐゴシック"/>
              </a:rPr>
              <a:t>Strawberry </a:t>
            </a:r>
            <a:r>
              <a:rPr lang="en-US" sz="1600" b="1" i="1" dirty="0">
                <a:latin typeface="DINNeuzeitGroteskLTW01-Lt" panose="020B0502020203020204" pitchFamily="34" charset="0"/>
                <a:ea typeface="ＭＳ Ｐゴシック"/>
              </a:rPr>
              <a:t>+</a:t>
            </a:r>
            <a:r>
              <a:rPr lang="en-US" sz="1600" b="1" i="1" dirty="0">
                <a:solidFill>
                  <a:srgbClr val="E91C6F"/>
                </a:solidFill>
                <a:latin typeface="DINNeuzeitGroteskLTW01-Lt" panose="020B0502020203020204" pitchFamily="34" charset="0"/>
                <a:ea typeface="ＭＳ Ｐゴシック"/>
              </a:rPr>
              <a:t> </a:t>
            </a:r>
            <a:r>
              <a:rPr lang="en-US" sz="1600" b="1" i="1" dirty="0">
                <a:solidFill>
                  <a:srgbClr val="57B42F"/>
                </a:solidFill>
                <a:latin typeface="DINNeuzeitGroteskLTW01-Lt" panose="020B0502020203020204" pitchFamily="34" charset="0"/>
                <a:ea typeface="ＭＳ Ｐゴシック"/>
              </a:rPr>
              <a:t>Green Apple</a:t>
            </a:r>
            <a:r>
              <a:rPr lang="en-US" sz="1600" b="1" i="1" dirty="0">
                <a:latin typeface="DINNeuzeitGroteskLTW01-Lt" panose="020B0502020203020204" pitchFamily="34" charset="0"/>
                <a:ea typeface="ＭＳ Ｐゴシック"/>
              </a:rPr>
              <a:t> +</a:t>
            </a:r>
            <a:r>
              <a:rPr lang="en-US" sz="1600" b="1" dirty="0">
                <a:latin typeface="DINNeuzeitGroteskLTW01-Lt" panose="020B0502020203020204" pitchFamily="34" charset="0"/>
              </a:rPr>
              <a:t> </a:t>
            </a:r>
            <a:r>
              <a:rPr lang="en-US" sz="1600" b="1" i="1" dirty="0">
                <a:solidFill>
                  <a:srgbClr val="24A7DE"/>
                </a:solidFill>
                <a:latin typeface="DINNeuzeitGroteskLTW01-Lt" panose="020B0502020203020204" pitchFamily="34" charset="0"/>
                <a:ea typeface="ＭＳ Ｐゴシック"/>
              </a:rPr>
              <a:t>Blue Raspberry</a:t>
            </a:r>
            <a:r>
              <a:rPr lang="en-US" sz="1600" b="1" i="1" dirty="0">
                <a:solidFill>
                  <a:srgbClr val="E91C6F"/>
                </a:solidFill>
                <a:latin typeface="DINNeuzeitGroteskLTW01-Lt" panose="020B0502020203020204" pitchFamily="34" charset="0"/>
                <a:ea typeface="ＭＳ Ｐゴシック"/>
              </a:rPr>
              <a:t> </a:t>
            </a:r>
            <a:r>
              <a:rPr lang="en-US" sz="1600" b="1" i="1" dirty="0">
                <a:latin typeface="DINNeuzeitGroteskLTW01-Lt" panose="020B0502020203020204" pitchFamily="34" charset="0"/>
                <a:ea typeface="ＭＳ Ｐゴシック"/>
              </a:rPr>
              <a:t>+</a:t>
            </a:r>
            <a:r>
              <a:rPr lang="en-US" sz="1600" b="1" dirty="0">
                <a:latin typeface="DINNeuzeitGroteskLTW01-Lt" panose="020B0502020203020204" pitchFamily="34" charset="0"/>
              </a:rPr>
              <a:t> </a:t>
            </a:r>
            <a:r>
              <a:rPr lang="en-US" sz="1600" b="1" i="1" dirty="0">
                <a:solidFill>
                  <a:srgbClr val="FF6600"/>
                </a:solidFill>
                <a:latin typeface="DINNeuzeitGroteskLTW01-Lt" panose="020B0502020203020204" pitchFamily="34" charset="0"/>
                <a:ea typeface="ＭＳ Ｐゴシック"/>
              </a:rPr>
              <a:t>Orange</a:t>
            </a:r>
            <a:r>
              <a:rPr lang="en-US" sz="1600" b="1" dirty="0">
                <a:latin typeface="DINNeuzeitGroteskLTW01-Lt" panose="020B0502020203020204" pitchFamily="34" charset="0"/>
              </a:rPr>
              <a:t> </a:t>
            </a:r>
            <a:endParaRPr 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DINNeuzeitGroteskLTW01-Lt" panose="020B0502020203020204" pitchFamily="34" charset="0"/>
              <a:cs typeface="Aparajita" pitchFamily="34" charset="0"/>
            </a:endParaRPr>
          </a:p>
        </p:txBody>
      </p:sp>
      <p:pic>
        <p:nvPicPr>
          <p:cNvPr id="18" name="Picture 17" descr="A yellow box with purple and purple packets&#10;&#10;AI-generated content may be incorrect.">
            <a:extLst>
              <a:ext uri="{FF2B5EF4-FFF2-40B4-BE49-F238E27FC236}">
                <a16:creationId xmlns:a16="http://schemas.microsoft.com/office/drawing/2014/main" id="{A40B67D9-9C1C-16AB-59C4-B72E52A36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39" y="6445541"/>
            <a:ext cx="1845995" cy="12921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364F60-6585-D01D-56E0-A5006CF98235}"/>
              </a:ext>
            </a:extLst>
          </p:cNvPr>
          <p:cNvSpPr txBox="1"/>
          <p:nvPr/>
        </p:nvSpPr>
        <p:spPr>
          <a:xfrm>
            <a:off x="630664" y="7767935"/>
            <a:ext cx="160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CC00CC"/>
                </a:solidFill>
                <a:latin typeface="DINNeuzeitGroteskLTW01-Lt" panose="020B0502020203020204" pitchFamily="34" charset="0"/>
              </a:rPr>
              <a:t>12 </a:t>
            </a:r>
            <a:r>
              <a:rPr lang="en-US" sz="1200" b="1" i="1" dirty="0" err="1">
                <a:solidFill>
                  <a:srgbClr val="CC00CC"/>
                </a:solidFill>
                <a:latin typeface="DINNeuzeitGroteskLTW01-Lt" panose="020B0502020203020204" pitchFamily="34" charset="0"/>
              </a:rPr>
              <a:t>ct</a:t>
            </a:r>
            <a:r>
              <a:rPr lang="en-US" sz="1200" b="1" i="1" dirty="0">
                <a:solidFill>
                  <a:srgbClr val="CC00CC"/>
                </a:solidFill>
                <a:latin typeface="DINNeuzeitGroteskLTW01-Lt" panose="020B0502020203020204" pitchFamily="34" charset="0"/>
              </a:rPr>
              <a:t> Display </a:t>
            </a:r>
          </a:p>
          <a:p>
            <a:pPr algn="ctr"/>
            <a:r>
              <a:rPr lang="en-US" sz="1200" b="1" i="1" dirty="0">
                <a:solidFill>
                  <a:srgbClr val="CC00CC"/>
                </a:solidFill>
                <a:latin typeface="DINNeuzeitGroteskLTW01-Lt" panose="020B0502020203020204" pitchFamily="34" charset="0"/>
              </a:rPr>
              <a:t>Ready Case</a:t>
            </a:r>
          </a:p>
        </p:txBody>
      </p:sp>
      <p:sp>
        <p:nvSpPr>
          <p:cNvPr id="21" name="Star: 7 Points 20">
            <a:extLst>
              <a:ext uri="{FF2B5EF4-FFF2-40B4-BE49-F238E27FC236}">
                <a16:creationId xmlns:a16="http://schemas.microsoft.com/office/drawing/2014/main" id="{89635AC3-8A10-C986-B651-3E17FB297342}"/>
              </a:ext>
            </a:extLst>
          </p:cNvPr>
          <p:cNvSpPr/>
          <p:nvPr/>
        </p:nvSpPr>
        <p:spPr>
          <a:xfrm>
            <a:off x="4781114" y="1899444"/>
            <a:ext cx="1846707" cy="1340824"/>
          </a:xfrm>
          <a:prstGeom prst="star7">
            <a:avLst/>
          </a:prstGeom>
          <a:solidFill>
            <a:srgbClr val="FF66FF"/>
          </a:solidFill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3EB28B-3321-156F-7CAA-B81ED3C6F180}"/>
              </a:ext>
            </a:extLst>
          </p:cNvPr>
          <p:cNvSpPr txBox="1"/>
          <p:nvPr/>
        </p:nvSpPr>
        <p:spPr>
          <a:xfrm>
            <a:off x="4813199" y="2275577"/>
            <a:ext cx="18467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volini" panose="020B0502040204020203" pitchFamily="66" charset="0"/>
              </a:rPr>
              <a:t>Freeze Dried                   Reimagined. Taste                 the Difference!</a:t>
            </a:r>
          </a:p>
        </p:txBody>
      </p:sp>
    </p:spTree>
    <p:extLst>
      <p:ext uri="{BB962C8B-B14F-4D97-AF65-F5344CB8AC3E}">
        <p14:creationId xmlns:p14="http://schemas.microsoft.com/office/powerpoint/2010/main" val="2319222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E7801189FDC42A4599F3DD5073BBA" ma:contentTypeVersion="19" ma:contentTypeDescription="Create a new document." ma:contentTypeScope="" ma:versionID="cb0fc5169af25d5ae03f26541ebab541">
  <xsd:schema xmlns:xsd="http://www.w3.org/2001/XMLSchema" xmlns:xs="http://www.w3.org/2001/XMLSchema" xmlns:p="http://schemas.microsoft.com/office/2006/metadata/properties" xmlns:ns2="b690b8a6-6df3-4c9f-95ef-7b557beb7df7" xmlns:ns3="9b1c87b3-3aeb-4373-af1b-2778166e772a" targetNamespace="http://schemas.microsoft.com/office/2006/metadata/properties" ma:root="true" ma:fieldsID="672710ab7b1ae7428ebef98ac172c143" ns2:_="" ns3:_="">
    <xsd:import namespace="b690b8a6-6df3-4c9f-95ef-7b557beb7df7"/>
    <xsd:import namespace="9b1c87b3-3aeb-4373-af1b-2778166e7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0b8a6-6df3-4c9f-95ef-7b557beb7d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6fa781-0cdd-4ceb-bf8a-37ee11ff83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c87b3-3aeb-4373-af1b-2778166e7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a22340-c9d4-48a1-9659-63bc1a54accf}" ma:internalName="TaxCatchAll" ma:showField="CatchAllData" ma:web="9b1c87b3-3aeb-4373-af1b-2778166e77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1c87b3-3aeb-4373-af1b-2778166e772a" xsi:nil="true"/>
    <lcf76f155ced4ddcb4097134ff3c332f xmlns="b690b8a6-6df3-4c9f-95ef-7b557beb7df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608DD9C-6461-4060-8C0E-647795B34B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7C3DAD-5094-40DC-9719-7508DD4381AC}"/>
</file>

<file path=customXml/itemProps3.xml><?xml version="1.0" encoding="utf-8"?>
<ds:datastoreItem xmlns:ds="http://schemas.openxmlformats.org/officeDocument/2006/customXml" ds:itemID="{0F22448E-BF3B-453C-AEAB-34FEC44B29BD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9b1c87b3-3aeb-4373-af1b-2778166e772a"/>
    <ds:schemaRef ds:uri="http://schemas.openxmlformats.org/package/2006/metadata/core-properties"/>
    <ds:schemaRef ds:uri="http://schemas.microsoft.com/office/2006/documentManagement/types"/>
    <ds:schemaRef ds:uri="b690b8a6-6df3-4c9f-95ef-7b557beb7df7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6594</TotalTime>
  <Words>89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 Display</vt:lpstr>
      <vt:lpstr>Arial</vt:lpstr>
      <vt:lpstr>Calibri</vt:lpstr>
      <vt:lpstr>Cambria</vt:lpstr>
      <vt:lpstr>DIN Alternate</vt:lpstr>
      <vt:lpstr>DINNeuzeitGroteskLTW01-Lt</vt:lpstr>
      <vt:lpstr>Office Theme</vt:lpstr>
      <vt:lpstr>PowerPoint Presentation</vt:lpstr>
    </vt:vector>
  </TitlesOfParts>
  <Company>Instinct 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Simonis</dc:creator>
  <cp:lastModifiedBy>Heidi Schuster</cp:lastModifiedBy>
  <cp:revision>46</cp:revision>
  <cp:lastPrinted>2025-05-30T14:37:45Z</cp:lastPrinted>
  <dcterms:created xsi:type="dcterms:W3CDTF">2013-05-15T15:09:44Z</dcterms:created>
  <dcterms:modified xsi:type="dcterms:W3CDTF">2025-10-24T22:00:26Z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0x0101003E4E7801189FDC42A4599F3DD5073BBA</vt:lpwstr>
  </property>
  <property fmtid="{D5CDD505-2E9C-101B-9397-08002B2CF9AE}" pid="3" name="MediaServiceImageTags">
    <vt:lpwstr/>
  </property>
</Properties>
</file>