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</p:sldIdLst>
  <p:sldSz cx="77724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2169D8-303F-43B2-B6BC-7E893419DFE2}" v="11" dt="2025-07-22T19:30:42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Griggs" userId="b2ef48a0-5329-4e75-a3aa-51a562ba2b87" providerId="ADAL" clId="{E82169D8-303F-43B2-B6BC-7E893419DFE2}"/>
    <pc:docChg chg="undo custSel modSld">
      <pc:chgData name="Jessica Griggs" userId="b2ef48a0-5329-4e75-a3aa-51a562ba2b87" providerId="ADAL" clId="{E82169D8-303F-43B2-B6BC-7E893419DFE2}" dt="2025-07-22T19:30:42.878" v="47" actId="478"/>
      <pc:docMkLst>
        <pc:docMk/>
      </pc:docMkLst>
      <pc:sldChg chg="addSp delSp modSp mod">
        <pc:chgData name="Jessica Griggs" userId="b2ef48a0-5329-4e75-a3aa-51a562ba2b87" providerId="ADAL" clId="{E82169D8-303F-43B2-B6BC-7E893419DFE2}" dt="2025-07-22T19:30:42.878" v="47" actId="478"/>
        <pc:sldMkLst>
          <pc:docMk/>
          <pc:sldMk cId="639265230" sldId="257"/>
        </pc:sldMkLst>
        <pc:spChg chg="add del mod">
          <ac:chgData name="Jessica Griggs" userId="b2ef48a0-5329-4e75-a3aa-51a562ba2b87" providerId="ADAL" clId="{E82169D8-303F-43B2-B6BC-7E893419DFE2}" dt="2025-07-22T19:30:42.878" v="47" actId="478"/>
          <ac:spMkLst>
            <pc:docMk/>
            <pc:sldMk cId="639265230" sldId="257"/>
            <ac:spMk id="2" creationId="{54EB5DD3-551F-EECE-ED41-FF7CEC4B0B3C}"/>
          </ac:spMkLst>
        </pc:spChg>
        <pc:spChg chg="add del mod">
          <ac:chgData name="Jessica Griggs" userId="b2ef48a0-5329-4e75-a3aa-51a562ba2b87" providerId="ADAL" clId="{E82169D8-303F-43B2-B6BC-7E893419DFE2}" dt="2025-07-22T19:30:42.878" v="47" actId="478"/>
          <ac:spMkLst>
            <pc:docMk/>
            <pc:sldMk cId="639265230" sldId="257"/>
            <ac:spMk id="16" creationId="{D0202E73-AE69-D578-BD5D-4E532DFFBCE0}"/>
          </ac:spMkLst>
        </pc:spChg>
        <pc:spChg chg="add del mod">
          <ac:chgData name="Jessica Griggs" userId="b2ef48a0-5329-4e75-a3aa-51a562ba2b87" providerId="ADAL" clId="{E82169D8-303F-43B2-B6BC-7E893419DFE2}" dt="2025-07-22T19:30:42.878" v="47" actId="478"/>
          <ac:spMkLst>
            <pc:docMk/>
            <pc:sldMk cId="639265230" sldId="257"/>
            <ac:spMk id="17" creationId="{4544A035-9CD3-960A-B180-5C29224CFAFC}"/>
          </ac:spMkLst>
        </pc:spChg>
        <pc:spChg chg="add del mod">
          <ac:chgData name="Jessica Griggs" userId="b2ef48a0-5329-4e75-a3aa-51a562ba2b87" providerId="ADAL" clId="{E82169D8-303F-43B2-B6BC-7E893419DFE2}" dt="2025-07-22T19:30:42.878" v="47" actId="478"/>
          <ac:spMkLst>
            <pc:docMk/>
            <pc:sldMk cId="639265230" sldId="257"/>
            <ac:spMk id="18" creationId="{61AF35C1-C077-8354-D31D-EC5069A9EE7C}"/>
          </ac:spMkLst>
        </pc:spChg>
        <pc:graphicFrameChg chg="add del mod modGraphic">
          <ac:chgData name="Jessica Griggs" userId="b2ef48a0-5329-4e75-a3aa-51a562ba2b87" providerId="ADAL" clId="{E82169D8-303F-43B2-B6BC-7E893419DFE2}" dt="2025-07-22T19:30:42.878" v="47" actId="478"/>
          <ac:graphicFrameMkLst>
            <pc:docMk/>
            <pc:sldMk cId="639265230" sldId="257"/>
            <ac:graphicFrameMk id="3" creationId="{B0C701B4-5D5F-AFA3-9AF4-CC76712264B9}"/>
          </ac:graphicFrameMkLst>
        </pc:graphicFrameChg>
        <pc:graphicFrameChg chg="add del mod modGraphic">
          <ac:chgData name="Jessica Griggs" userId="b2ef48a0-5329-4e75-a3aa-51a562ba2b87" providerId="ADAL" clId="{E82169D8-303F-43B2-B6BC-7E893419DFE2}" dt="2025-07-22T19:30:42.878" v="47" actId="478"/>
          <ac:graphicFrameMkLst>
            <pc:docMk/>
            <pc:sldMk cId="639265230" sldId="257"/>
            <ac:graphicFrameMk id="20" creationId="{5D3886DD-81BC-04F2-8353-14FD69078424}"/>
          </ac:graphicFrameMkLst>
        </pc:graphicFrameChg>
        <pc:picChg chg="add del mod">
          <ac:chgData name="Jessica Griggs" userId="b2ef48a0-5329-4e75-a3aa-51a562ba2b87" providerId="ADAL" clId="{E82169D8-303F-43B2-B6BC-7E893419DFE2}" dt="2025-07-22T19:30:42.878" v="47" actId="478"/>
          <ac:picMkLst>
            <pc:docMk/>
            <pc:sldMk cId="639265230" sldId="257"/>
            <ac:picMk id="19" creationId="{77D4D1C1-842E-FD70-C4B7-264420BEB4E1}"/>
          </ac:picMkLst>
        </pc:picChg>
      </pc:sldChg>
    </pc:docChg>
  </pc:docChgLst>
  <pc:docChgLst>
    <pc:chgData name="Heidi Schuster" userId="8e6f0f36-aafb-4475-a2b2-fa1a541ae7dd" providerId="ADAL" clId="{601A57ED-828E-4885-BCA1-AB3896A1B433}"/>
    <pc:docChg chg="delSld">
      <pc:chgData name="Heidi Schuster" userId="8e6f0f36-aafb-4475-a2b2-fa1a541ae7dd" providerId="ADAL" clId="{601A57ED-828E-4885-BCA1-AB3896A1B433}" dt="2025-07-15T21:45:49.520" v="2" actId="2696"/>
      <pc:docMkLst>
        <pc:docMk/>
      </pc:docMkLst>
      <pc:sldChg chg="del">
        <pc:chgData name="Heidi Schuster" userId="8e6f0f36-aafb-4475-a2b2-fa1a541ae7dd" providerId="ADAL" clId="{601A57ED-828E-4885-BCA1-AB3896A1B433}" dt="2025-07-15T21:45:45.187" v="0" actId="2696"/>
        <pc:sldMkLst>
          <pc:docMk/>
          <pc:sldMk cId="1023576535" sldId="258"/>
        </pc:sldMkLst>
      </pc:sldChg>
      <pc:sldChg chg="del">
        <pc:chgData name="Heidi Schuster" userId="8e6f0f36-aafb-4475-a2b2-fa1a541ae7dd" providerId="ADAL" clId="{601A57ED-828E-4885-BCA1-AB3896A1B433}" dt="2025-07-15T21:45:47.383" v="1" actId="2696"/>
        <pc:sldMkLst>
          <pc:docMk/>
          <pc:sldMk cId="3199242518" sldId="259"/>
        </pc:sldMkLst>
      </pc:sldChg>
      <pc:sldChg chg="del">
        <pc:chgData name="Heidi Schuster" userId="8e6f0f36-aafb-4475-a2b2-fa1a541ae7dd" providerId="ADAL" clId="{601A57ED-828E-4885-BCA1-AB3896A1B433}" dt="2025-07-15T21:45:49.520" v="2" actId="2696"/>
        <pc:sldMkLst>
          <pc:docMk/>
          <pc:sldMk cId="2639182025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7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13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41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monster with bats and bats&#10;&#10;AI-generated content may be incorrect.">
            <a:extLst>
              <a:ext uri="{FF2B5EF4-FFF2-40B4-BE49-F238E27FC236}">
                <a16:creationId xmlns:a16="http://schemas.microsoft.com/office/drawing/2014/main" id="{A7F095DC-600F-6510-2FEF-3E6B8FADD3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800"/>
            <a:ext cx="7450667" cy="9934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6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character on a white background&#10;&#10;AI-generated content may be incorrect.">
            <a:extLst>
              <a:ext uri="{FF2B5EF4-FFF2-40B4-BE49-F238E27FC236}">
                <a16:creationId xmlns:a16="http://schemas.microsoft.com/office/drawing/2014/main" id="{DDFB0B7E-6982-4688-F1CF-D1E638E8D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56442"/>
            <a:ext cx="7467600" cy="995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4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characters on a white background&#10;&#10;AI-generated content may be incorrect.">
            <a:extLst>
              <a:ext uri="{FF2B5EF4-FFF2-40B4-BE49-F238E27FC236}">
                <a16:creationId xmlns:a16="http://schemas.microsoft.com/office/drawing/2014/main" id="{F0CB8091-C4DA-CE22-9899-6159740E6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6" y="47098"/>
            <a:ext cx="7501467" cy="10001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3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a cartoon character and hearts&#10;&#10;AI-generated content may be incorrect.">
            <a:extLst>
              <a:ext uri="{FF2B5EF4-FFF2-40B4-BE49-F238E27FC236}">
                <a16:creationId xmlns:a16="http://schemas.microsoft.com/office/drawing/2014/main" id="{25CE598A-F8F6-1974-F30B-D47BCFBBB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7505700" cy="1000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8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1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0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1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5" r:id="rId4"/>
    <p:sldLayoutId id="2147483686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265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9208DE-9FFF-402B-BF40-BE57A0F466B8}">
  <ds:schemaRefs>
    <ds:schemaRef ds:uri="http://schemas.microsoft.com/office/2006/metadata/properties"/>
    <ds:schemaRef ds:uri="http://schemas.microsoft.com/office/infopath/2007/PartnerControls"/>
    <ds:schemaRef ds:uri="9b1c87b3-3aeb-4373-af1b-2778166e772a"/>
    <ds:schemaRef ds:uri="b690b8a6-6df3-4c9f-95ef-7b557beb7df7"/>
  </ds:schemaRefs>
</ds:datastoreItem>
</file>

<file path=customXml/itemProps2.xml><?xml version="1.0" encoding="utf-8"?>
<ds:datastoreItem xmlns:ds="http://schemas.openxmlformats.org/officeDocument/2006/customXml" ds:itemID="{20FE3991-AC6B-453F-A9F0-274041D1A5DD}"/>
</file>

<file path=customXml/itemProps3.xml><?xml version="1.0" encoding="utf-8"?>
<ds:datastoreItem xmlns:ds="http://schemas.openxmlformats.org/officeDocument/2006/customXml" ds:itemID="{05B32A59-CAB9-465A-868E-B0F25AC5A2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Heiser</dc:creator>
  <cp:lastModifiedBy>Jessica Griggs</cp:lastModifiedBy>
  <cp:revision>2</cp:revision>
  <cp:lastPrinted>2025-07-15T21:04:58Z</cp:lastPrinted>
  <dcterms:created xsi:type="dcterms:W3CDTF">2025-07-14T20:50:09Z</dcterms:created>
  <dcterms:modified xsi:type="dcterms:W3CDTF">2025-07-22T19:30:50Z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