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BF"/>
    <a:srgbClr val="212B84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E10A2-E2EE-456B-A214-859E04A8838A}" v="1" dt="2025-11-03T22:13:45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modSld">
      <pc:chgData name="Heidi Schuster" userId="8e6f0f36-aafb-4475-a2b2-fa1a541ae7dd" providerId="ADAL" clId="{3DD2A550-11FB-4FCD-B10C-C212F1C96168}" dt="2025-11-17T20:19:34.559" v="19" actId="6549"/>
      <pc:docMkLst>
        <pc:docMk/>
      </pc:docMkLst>
      <pc:sldChg chg="addSp delSp modSp mod">
        <pc:chgData name="Heidi Schuster" userId="8e6f0f36-aafb-4475-a2b2-fa1a541ae7dd" providerId="ADAL" clId="{3DD2A550-11FB-4FCD-B10C-C212F1C96168}" dt="2025-11-17T20:19:34.559" v="19" actId="6549"/>
        <pc:sldMkLst>
          <pc:docMk/>
          <pc:sldMk cId="2319222699" sldId="257"/>
        </pc:sldMkLst>
        <pc:graphicFrameChg chg="modGraphic">
          <ac:chgData name="Heidi Schuster" userId="8e6f0f36-aafb-4475-a2b2-fa1a541ae7dd" providerId="ADAL" clId="{3DD2A550-11FB-4FCD-B10C-C212F1C96168}" dt="2025-11-17T20:19:34.559" v="19" actId="6549"/>
          <ac:graphicFrameMkLst>
            <pc:docMk/>
            <pc:sldMk cId="2319222699" sldId="257"/>
            <ac:graphicFrameMk id="8" creationId="{A3A89B2F-FFA3-597F-9173-355B92C74566}"/>
          </ac:graphicFrameMkLst>
        </pc:graphicFrameChg>
        <pc:picChg chg="add mod">
          <ac:chgData name="Heidi Schuster" userId="8e6f0f36-aafb-4475-a2b2-fa1a541ae7dd" providerId="ADAL" clId="{3DD2A550-11FB-4FCD-B10C-C212F1C96168}" dt="2025-11-03T22:13:51.888" v="6" actId="1076"/>
          <ac:picMkLst>
            <pc:docMk/>
            <pc:sldMk cId="2319222699" sldId="257"/>
            <ac:picMk id="13" creationId="{0084DDFC-59CC-48EE-A63A-483685FDE80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F9D00A-7400-E2C5-AB19-CB97856B7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93130"/>
              </p:ext>
            </p:extLst>
          </p:nvPr>
        </p:nvGraphicFramePr>
        <p:xfrm>
          <a:off x="2059264" y="3309667"/>
          <a:ext cx="2870359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6359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$ 4.00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$ 192.00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pic>
        <p:nvPicPr>
          <p:cNvPr id="7" name="Picture 6" descr="A pile of colorful candy&#10;&#10;AI-generated content may be incorrect.">
            <a:extLst>
              <a:ext uri="{FF2B5EF4-FFF2-40B4-BE49-F238E27FC236}">
                <a16:creationId xmlns:a16="http://schemas.microsoft.com/office/drawing/2014/main" id="{66A298FB-BA85-96F6-B2D0-6E0BF6F6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86" y="5818744"/>
            <a:ext cx="2109960" cy="1301621"/>
          </a:xfrm>
          <a:prstGeom prst="rect">
            <a:avLst/>
          </a:prstGeom>
        </p:spPr>
      </p:pic>
      <p:pic>
        <p:nvPicPr>
          <p:cNvPr id="4" name="Picture 3" descr="A purple bag with a cartoon character on it&#10;&#10;AI-generated content may be incorrect.">
            <a:extLst>
              <a:ext uri="{FF2B5EF4-FFF2-40B4-BE49-F238E27FC236}">
                <a16:creationId xmlns:a16="http://schemas.microsoft.com/office/drawing/2014/main" id="{0C5C0F3D-D287-F405-2FB1-46DDF8B1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07" y="3988144"/>
            <a:ext cx="3148263" cy="314826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A89B2F-FFA3-597F-9173-355B92C74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19479"/>
              </p:ext>
            </p:extLst>
          </p:nvPr>
        </p:nvGraphicFramePr>
        <p:xfrm>
          <a:off x="1371123" y="7251997"/>
          <a:ext cx="2602938" cy="1348836"/>
        </p:xfrm>
        <a:graphic>
          <a:graphicData uri="http://schemas.openxmlformats.org/drawingml/2006/table">
            <a:tbl>
              <a:tblPr/>
              <a:tblGrid>
                <a:gridCol w="90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472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53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007-93216-34010-6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7-93216-31030-7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9960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47” L x 15.5” W x 9.5”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23.3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4.00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1C7952B-1066-755B-D3A1-F3743796B694}"/>
              </a:ext>
            </a:extLst>
          </p:cNvPr>
          <p:cNvSpPr txBox="1"/>
          <p:nvPr/>
        </p:nvSpPr>
        <p:spPr>
          <a:xfrm>
            <a:off x="346181" y="3363020"/>
            <a:ext cx="20498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Item # 35010</a:t>
            </a:r>
          </a:p>
          <a:p>
            <a:r>
              <a:rPr lang="en-US" dirty="0">
                <a:latin typeface="DINNeuzeitGroteskLTW01-Lt" panose="020B0502020203020204" pitchFamily="34" charset="0"/>
                <a:ea typeface="ＭＳ Ｐゴシック"/>
                <a:cs typeface="Arial"/>
              </a:rPr>
              <a:t>4.23 oz (120g)</a:t>
            </a:r>
            <a:endParaRPr lang="en-US" dirty="0">
              <a:latin typeface="DINNeuzeitGroteskLTW01-Lt" panose="020B0502020203020204" pitchFamily="34" charset="0"/>
            </a:endParaRPr>
          </a:p>
        </p:txBody>
      </p:sp>
      <p:sp>
        <p:nvSpPr>
          <p:cNvPr id="2" name="Star: 12 Points 1">
            <a:extLst>
              <a:ext uri="{FF2B5EF4-FFF2-40B4-BE49-F238E27FC236}">
                <a16:creationId xmlns:a16="http://schemas.microsoft.com/office/drawing/2014/main" id="{0F1074A9-FE8D-5F97-0AE0-9BEEA4727C56}"/>
              </a:ext>
            </a:extLst>
          </p:cNvPr>
          <p:cNvSpPr/>
          <p:nvPr/>
        </p:nvSpPr>
        <p:spPr>
          <a:xfrm rot="20700000">
            <a:off x="174974" y="285343"/>
            <a:ext cx="2011778" cy="1204247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D2E30-A51E-4A59-9593-610AF03F311A}"/>
              </a:ext>
            </a:extLst>
          </p:cNvPr>
          <p:cNvSpPr txBox="1"/>
          <p:nvPr/>
        </p:nvSpPr>
        <p:spPr>
          <a:xfrm>
            <a:off x="1346113" y="1207335"/>
            <a:ext cx="5239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48 </a:t>
            </a:r>
            <a:r>
              <a:rPr lang="en-US" sz="2800" b="1" dirty="0" err="1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sz="2800" b="1" dirty="0">
                <a:solidFill>
                  <a:srgbClr val="51A6D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FREEZE DRIED SOUR       CANDY BITZ™ FLOOR SHIPPER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INNeuzeitGroteskLTW01-Lt" panose="020B0502020203020204" pitchFamily="34" charset="0"/>
              <a:cs typeface="Aparajita" pitchFamily="34" charset="0"/>
            </a:endParaRPr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34B82239-4779-4129-719D-61B63862BE40}"/>
              </a:ext>
            </a:extLst>
          </p:cNvPr>
          <p:cNvSpPr/>
          <p:nvPr/>
        </p:nvSpPr>
        <p:spPr>
          <a:xfrm>
            <a:off x="2730366" y="4713794"/>
            <a:ext cx="1846707" cy="1340824"/>
          </a:xfrm>
          <a:prstGeom prst="star7">
            <a:avLst/>
          </a:prstGeom>
          <a:solidFill>
            <a:srgbClr val="FF66FF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D3A90-DC77-13D0-7B14-DC6DF061D880}"/>
              </a:ext>
            </a:extLst>
          </p:cNvPr>
          <p:cNvSpPr txBox="1"/>
          <p:nvPr/>
        </p:nvSpPr>
        <p:spPr>
          <a:xfrm>
            <a:off x="2766461" y="5064469"/>
            <a:ext cx="1846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Freeze Dried                   Reimagined. Taste                 the Difference!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BAF25-EA42-53A3-95BF-811623EDE9F6}"/>
              </a:ext>
            </a:extLst>
          </p:cNvPr>
          <p:cNvSpPr txBox="1"/>
          <p:nvPr/>
        </p:nvSpPr>
        <p:spPr>
          <a:xfrm>
            <a:off x="554061" y="2288061"/>
            <a:ext cx="355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DINNeuzeitGroteskLTW01-Lt" panose="020B0502020203020204" pitchFamily="34" charset="0"/>
              </a:rPr>
              <a:t>Freeze Dried Sour Candy Bitz™ in 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Strawberry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sz="1600" b="1" i="1" dirty="0">
                <a:solidFill>
                  <a:srgbClr val="57B42F"/>
                </a:solidFill>
                <a:latin typeface="DINNeuzeitGroteskLTW01-Lt" panose="020B0502020203020204" pitchFamily="34" charset="0"/>
                <a:ea typeface="ＭＳ Ｐゴシック"/>
              </a:rPr>
              <a:t>Green Apple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 +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r>
              <a:rPr lang="en-US" sz="1600" b="1" i="1" dirty="0">
                <a:solidFill>
                  <a:srgbClr val="24A7DE"/>
                </a:solidFill>
                <a:latin typeface="DINNeuzeitGroteskLTW01-Lt" panose="020B0502020203020204" pitchFamily="34" charset="0"/>
                <a:ea typeface="ＭＳ Ｐゴシック"/>
              </a:rPr>
              <a:t>Blue Raspberry</a:t>
            </a:r>
            <a:r>
              <a:rPr lang="en-US" sz="1600" b="1" i="1" dirty="0">
                <a:solidFill>
                  <a:srgbClr val="E91C6F"/>
                </a:solidFill>
                <a:latin typeface="DINNeuzeitGroteskLTW01-Lt" panose="020B0502020203020204" pitchFamily="34" charset="0"/>
                <a:ea typeface="ＭＳ Ｐゴシック"/>
              </a:rPr>
              <a:t> </a:t>
            </a:r>
            <a:r>
              <a:rPr lang="en-US" sz="1600" b="1" i="1" dirty="0">
                <a:latin typeface="DINNeuzeitGroteskLTW01-Lt" panose="020B0502020203020204" pitchFamily="34" charset="0"/>
                <a:ea typeface="ＭＳ Ｐゴシック"/>
              </a:rPr>
              <a:t>+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r>
              <a:rPr lang="en-US" sz="1600" b="1" i="1" dirty="0">
                <a:solidFill>
                  <a:srgbClr val="FF6600"/>
                </a:solidFill>
                <a:latin typeface="DINNeuzeitGroteskLTW01-Lt" panose="020B0502020203020204" pitchFamily="34" charset="0"/>
                <a:ea typeface="ＭＳ Ｐゴシック"/>
              </a:rPr>
              <a:t>Orange</a:t>
            </a:r>
            <a:r>
              <a:rPr lang="en-US" sz="1600" b="1" dirty="0">
                <a:latin typeface="DINNeuzeitGroteskLTW01-Lt" panose="020B0502020203020204" pitchFamily="34" charset="0"/>
              </a:rPr>
              <a:t> 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DINNeuzeitGroteskLTW01-Lt" panose="020B0502020203020204" pitchFamily="34" charset="0"/>
              <a:cs typeface="Aparajita" pitchFamily="34" charset="0"/>
            </a:endParaRPr>
          </a:p>
        </p:txBody>
      </p:sp>
      <p:pic>
        <p:nvPicPr>
          <p:cNvPr id="13" name="Picture 12" descr="A shelf with packages of candy&#10;&#10;AI-generated content may be incorrect.">
            <a:extLst>
              <a:ext uri="{FF2B5EF4-FFF2-40B4-BE49-F238E27FC236}">
                <a16:creationId xmlns:a16="http://schemas.microsoft.com/office/drawing/2014/main" id="{0084DDFC-59CC-48EE-A63A-483685FDE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171" y="1814395"/>
            <a:ext cx="4437695" cy="71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1da1ef4dd626fc3053d8565f6a5dc7cf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d00af0ffe127f419f529c19f23dfaf3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FA83F6-558C-470E-AD34-1000246E1D7B}"/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7782</TotalTime>
  <Words>79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 Narrow</vt:lpstr>
      <vt:lpstr>Arial</vt:lpstr>
      <vt:lpstr>Calibri</vt:lpstr>
      <vt:lpstr>Cambria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51</cp:revision>
  <cp:lastPrinted>2025-05-30T14:37:45Z</cp:lastPrinted>
  <dcterms:created xsi:type="dcterms:W3CDTF">2013-05-15T15:09:44Z</dcterms:created>
  <dcterms:modified xsi:type="dcterms:W3CDTF">2025-11-17T20:19:39Z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