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B84"/>
    <a:srgbClr val="3141BF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835E21-1299-4965-BB6D-46B6C6B89AF3}" v="8" dt="2025-10-24T19:02:59.2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6301"/>
  </p:normalViewPr>
  <p:slideViewPr>
    <p:cSldViewPr snapToObjects="1">
      <p:cViewPr varScale="1">
        <p:scale>
          <a:sx n="80" d="100"/>
          <a:sy n="80" d="100"/>
        </p:scale>
        <p:origin x="3000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undo custSel delSld modSld">
      <pc:chgData name="Heidi Schuster" userId="8e6f0f36-aafb-4475-a2b2-fa1a541ae7dd" providerId="ADAL" clId="{3DD2A550-11FB-4FCD-B10C-C212F1C96168}" dt="2025-10-26T18:21:23.635" v="106" actId="20577"/>
      <pc:docMkLst>
        <pc:docMk/>
      </pc:docMkLst>
      <pc:sldChg chg="modSp del mod">
        <pc:chgData name="Heidi Schuster" userId="8e6f0f36-aafb-4475-a2b2-fa1a541ae7dd" providerId="ADAL" clId="{3DD2A550-11FB-4FCD-B10C-C212F1C96168}" dt="2025-10-24T18:50:23.910" v="22" actId="2696"/>
        <pc:sldMkLst>
          <pc:docMk/>
          <pc:sldMk cId="2319222699" sldId="257"/>
        </pc:sldMkLst>
      </pc:sldChg>
      <pc:sldChg chg="addSp delSp modSp mod">
        <pc:chgData name="Heidi Schuster" userId="8e6f0f36-aafb-4475-a2b2-fa1a541ae7dd" providerId="ADAL" clId="{3DD2A550-11FB-4FCD-B10C-C212F1C96168}" dt="2025-10-26T18:21:23.635" v="106" actId="20577"/>
        <pc:sldMkLst>
          <pc:docMk/>
          <pc:sldMk cId="3191036018" sldId="258"/>
        </pc:sldMkLst>
        <pc:spChg chg="add mod">
          <ac:chgData name="Heidi Schuster" userId="8e6f0f36-aafb-4475-a2b2-fa1a541ae7dd" providerId="ADAL" clId="{3DD2A550-11FB-4FCD-B10C-C212F1C96168}" dt="2025-10-24T18:59:32.086" v="23"/>
          <ac:spMkLst>
            <pc:docMk/>
            <pc:sldMk cId="3191036018" sldId="258"/>
            <ac:spMk id="2" creationId="{4A80594A-C264-5997-3AF4-8CFD8455697B}"/>
          </ac:spMkLst>
        </pc:spChg>
        <pc:spChg chg="mod">
          <ac:chgData name="Heidi Schuster" userId="8e6f0f36-aafb-4475-a2b2-fa1a541ae7dd" providerId="ADAL" clId="{3DD2A550-11FB-4FCD-B10C-C212F1C96168}" dt="2025-10-24T19:02:53.608" v="87" actId="255"/>
          <ac:spMkLst>
            <pc:docMk/>
            <pc:sldMk cId="3191036018" sldId="258"/>
            <ac:spMk id="3" creationId="{F377FE40-C6CC-F2CD-35B8-5549C2D0A8E4}"/>
          </ac:spMkLst>
        </pc:spChg>
        <pc:spChg chg="add mod">
          <ac:chgData name="Heidi Schuster" userId="8e6f0f36-aafb-4475-a2b2-fa1a541ae7dd" providerId="ADAL" clId="{3DD2A550-11FB-4FCD-B10C-C212F1C96168}" dt="2025-10-24T18:59:39.504" v="24"/>
          <ac:spMkLst>
            <pc:docMk/>
            <pc:sldMk cId="3191036018" sldId="258"/>
            <ac:spMk id="4" creationId="{FD71EAB0-C003-7492-A932-1C0B40BBC870}"/>
          </ac:spMkLst>
        </pc:spChg>
        <pc:spChg chg="add mod">
          <ac:chgData name="Heidi Schuster" userId="8e6f0f36-aafb-4475-a2b2-fa1a541ae7dd" providerId="ADAL" clId="{3DD2A550-11FB-4FCD-B10C-C212F1C96168}" dt="2025-10-24T19:03:50.941" v="103" actId="1076"/>
          <ac:spMkLst>
            <pc:docMk/>
            <pc:sldMk cId="3191036018" sldId="258"/>
            <ac:spMk id="6" creationId="{2146FEEA-A98D-B29E-31DC-2A044DCDF415}"/>
          </ac:spMkLst>
        </pc:spChg>
        <pc:spChg chg="add mod">
          <ac:chgData name="Heidi Schuster" userId="8e6f0f36-aafb-4475-a2b2-fa1a541ae7dd" providerId="ADAL" clId="{3DD2A550-11FB-4FCD-B10C-C212F1C96168}" dt="2025-10-24T19:01:36.941" v="42" actId="1076"/>
          <ac:spMkLst>
            <pc:docMk/>
            <pc:sldMk cId="3191036018" sldId="258"/>
            <ac:spMk id="7" creationId="{5261033A-4726-1562-5A2F-6DFE230A44E3}"/>
          </ac:spMkLst>
        </pc:spChg>
        <pc:spChg chg="mod">
          <ac:chgData name="Heidi Schuster" userId="8e6f0f36-aafb-4475-a2b2-fa1a541ae7dd" providerId="ADAL" clId="{3DD2A550-11FB-4FCD-B10C-C212F1C96168}" dt="2025-10-24T19:03:48.553" v="102" actId="1076"/>
          <ac:spMkLst>
            <pc:docMk/>
            <pc:sldMk cId="3191036018" sldId="258"/>
            <ac:spMk id="12" creationId="{EA38378F-C2ED-657B-776C-6996ACE18EEE}"/>
          </ac:spMkLst>
        </pc:spChg>
        <pc:graphicFrameChg chg="mod modGraphic">
          <ac:chgData name="Heidi Schuster" userId="8e6f0f36-aafb-4475-a2b2-fa1a541ae7dd" providerId="ADAL" clId="{3DD2A550-11FB-4FCD-B10C-C212F1C96168}" dt="2025-10-26T18:21:23.635" v="106" actId="20577"/>
          <ac:graphicFrameMkLst>
            <pc:docMk/>
            <pc:sldMk cId="3191036018" sldId="258"/>
            <ac:graphicFrameMk id="26" creationId="{327B9701-35F1-9B43-839A-0A5504B164E3}"/>
          </ac:graphicFrameMkLst>
        </pc:graphicFrameChg>
        <pc:picChg chg="add mod">
          <ac:chgData name="Heidi Schuster" userId="8e6f0f36-aafb-4475-a2b2-fa1a541ae7dd" providerId="ADAL" clId="{3DD2A550-11FB-4FCD-B10C-C212F1C96168}" dt="2025-10-24T19:01:34.516" v="41" actId="1076"/>
          <ac:picMkLst>
            <pc:docMk/>
            <pc:sldMk cId="3191036018" sldId="258"/>
            <ac:picMk id="8" creationId="{A7EE059A-D7B4-B90B-5585-F6A8F9A01F2F}"/>
          </ac:picMkLst>
        </pc:picChg>
      </pc:sldChg>
    </pc:docChg>
  </pc:docChgLst>
  <pc:docChgLst>
    <pc:chgData name="Support" userId="S::support@schusterproducts.com::29c9d134-2304-4a44-8e7c-359b86195389" providerId="AD" clId="Web-{0B1AEC8B-6B17-0474-0927-BE8E9AA0479F}"/>
    <pc:docChg chg="addSld modSld">
      <pc:chgData name="Support" userId="S::support@schusterproducts.com::29c9d134-2304-4a44-8e7c-359b86195389" providerId="AD" clId="Web-{0B1AEC8B-6B17-0474-0927-BE8E9AA0479F}" dt="2025-10-21T16:40:12.426" v="204"/>
      <pc:docMkLst>
        <pc:docMk/>
      </pc:docMkLst>
      <pc:sldChg chg="addSp delSp modSp add replId">
        <pc:chgData name="Support" userId="S::support@schusterproducts.com::29c9d134-2304-4a44-8e7c-359b86195389" providerId="AD" clId="Web-{0B1AEC8B-6B17-0474-0927-BE8E9AA0479F}" dt="2025-10-21T16:40:12.426" v="204"/>
        <pc:sldMkLst>
          <pc:docMk/>
          <pc:sldMk cId="3191036018" sldId="258"/>
        </pc:sldMkLst>
        <pc:spChg chg="add mod">
          <ac:chgData name="Support" userId="S::support@schusterproducts.com::29c9d134-2304-4a44-8e7c-359b86195389" providerId="AD" clId="Web-{0B1AEC8B-6B17-0474-0927-BE8E9AA0479F}" dt="2025-10-20T20:35:18.820" v="37" actId="1076"/>
          <ac:spMkLst>
            <pc:docMk/>
            <pc:sldMk cId="3191036018" sldId="258"/>
            <ac:spMk id="3" creationId="{F377FE40-C6CC-F2CD-35B8-5549C2D0A8E4}"/>
          </ac:spMkLst>
        </pc:spChg>
        <pc:spChg chg="add mod">
          <ac:chgData name="Support" userId="S::support@schusterproducts.com::29c9d134-2304-4a44-8e7c-359b86195389" providerId="AD" clId="Web-{0B1AEC8B-6B17-0474-0927-BE8E9AA0479F}" dt="2025-10-20T20:51:27.966" v="147" actId="1076"/>
          <ac:spMkLst>
            <pc:docMk/>
            <pc:sldMk cId="3191036018" sldId="258"/>
            <ac:spMk id="12" creationId="{EA38378F-C2ED-657B-776C-6996ACE18EEE}"/>
          </ac:spMkLst>
        </pc:spChg>
        <pc:graphicFrameChg chg="mod modGraphic">
          <ac:chgData name="Support" userId="S::support@schusterproducts.com::29c9d134-2304-4a44-8e7c-359b86195389" providerId="AD" clId="Web-{0B1AEC8B-6B17-0474-0927-BE8E9AA0479F}" dt="2025-10-20T20:52:20.955" v="163" actId="1076"/>
          <ac:graphicFrameMkLst>
            <pc:docMk/>
            <pc:sldMk cId="3191036018" sldId="258"/>
            <ac:graphicFrameMk id="11" creationId="{46C0A0D8-9267-262F-CA2E-E88B3305296D}"/>
          </ac:graphicFrameMkLst>
        </pc:graphicFrameChg>
        <pc:graphicFrameChg chg="mod modGraphic">
          <ac:chgData name="Support" userId="S::support@schusterproducts.com::29c9d134-2304-4a44-8e7c-359b86195389" providerId="AD" clId="Web-{0B1AEC8B-6B17-0474-0927-BE8E9AA0479F}" dt="2025-10-20T20:52:20.971" v="164" actId="1076"/>
          <ac:graphicFrameMkLst>
            <pc:docMk/>
            <pc:sldMk cId="3191036018" sldId="258"/>
            <ac:graphicFrameMk id="18" creationId="{079227AC-CD0C-5D3B-A383-C8CD5336D3DA}"/>
          </ac:graphicFrameMkLst>
        </pc:graphicFrameChg>
        <pc:graphicFrameChg chg="add mod modGraphic">
          <ac:chgData name="Support" userId="S::support@schusterproducts.com::29c9d134-2304-4a44-8e7c-359b86195389" providerId="AD" clId="Web-{0B1AEC8B-6B17-0474-0927-BE8E9AA0479F}" dt="2025-10-21T16:40:12.426" v="204"/>
          <ac:graphicFrameMkLst>
            <pc:docMk/>
            <pc:sldMk cId="3191036018" sldId="258"/>
            <ac:graphicFrameMk id="26" creationId="{327B9701-35F1-9B43-839A-0A5504B164E3}"/>
          </ac:graphicFrameMkLst>
        </pc:graphicFrameChg>
        <pc:picChg chg="add mod">
          <ac:chgData name="Support" userId="S::support@schusterproducts.com::29c9d134-2304-4a44-8e7c-359b86195389" providerId="AD" clId="Web-{0B1AEC8B-6B17-0474-0927-BE8E9AA0479F}" dt="2025-10-20T20:52:33.988" v="170" actId="1076"/>
          <ac:picMkLst>
            <pc:docMk/>
            <pc:sldMk cId="3191036018" sldId="258"/>
            <ac:picMk id="16" creationId="{5D0C704B-BD76-0CD6-BD13-AA3DE4D8850A}"/>
          </ac:picMkLst>
        </pc:picChg>
        <pc:picChg chg="add mod ord">
          <ac:chgData name="Support" userId="S::support@schusterproducts.com::29c9d134-2304-4a44-8e7c-359b86195389" providerId="AD" clId="Web-{0B1AEC8B-6B17-0474-0927-BE8E9AA0479F}" dt="2025-10-20T20:52:33.957" v="169" actId="1076"/>
          <ac:picMkLst>
            <pc:docMk/>
            <pc:sldMk cId="3191036018" sldId="258"/>
            <ac:picMk id="19" creationId="{4178E192-FF69-1899-289D-C14659B879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 dirty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58DC0A-A0D9-7038-CCD8-CA971EEA8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colorful powders&#10;&#10;AI-generated content may be incorrect.">
            <a:extLst>
              <a:ext uri="{FF2B5EF4-FFF2-40B4-BE49-F238E27FC236}">
                <a16:creationId xmlns:a16="http://schemas.microsoft.com/office/drawing/2014/main" id="{4178E192-FF69-1899-289D-C14659B87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40000">
            <a:off x="4198776" y="5288737"/>
            <a:ext cx="2021634" cy="2049953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6C0A0D8-9267-262F-CA2E-E88B33052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355132"/>
              </p:ext>
            </p:extLst>
          </p:nvPr>
        </p:nvGraphicFramePr>
        <p:xfrm>
          <a:off x="3657260" y="7376375"/>
          <a:ext cx="3001000" cy="1080720"/>
        </p:xfrm>
        <a:graphic>
          <a:graphicData uri="http://schemas.openxmlformats.org/drawingml/2006/table">
            <a:tbl>
              <a:tblPr/>
              <a:tblGrid>
                <a:gridCol w="1150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0571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7475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GTIN</a:t>
                      </a:r>
                      <a:endParaRPr lang="en-US" b="1">
                        <a:latin typeface="Aptos Narrow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ptos Narrow"/>
                          <a:ea typeface="Calibri"/>
                          <a:cs typeface="Times New Roman"/>
                        </a:rPr>
                        <a:t>007-93216-07010-2</a:t>
                      </a:r>
                      <a:endParaRPr lang="en-US">
                        <a:latin typeface="Aptos Narrow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39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Dimensions  </a:t>
                      </a:r>
                      <a:endParaRPr lang="en-US" b="1">
                        <a:latin typeface="Aptos Narrow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35.24” L x 5.29: W x 3.44” H</a:t>
                      </a:r>
                      <a:endParaRPr lang="en-US">
                        <a:latin typeface="Aptos Narrow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44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Weight</a:t>
                      </a:r>
                      <a:endParaRPr lang="en-US" b="1">
                        <a:latin typeface="Aptos Narrow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3.83 LBS</a:t>
                      </a:r>
                      <a:endParaRPr lang="en-US" sz="1100" b="0">
                        <a:latin typeface="Aptos Narrow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Narrow"/>
                          <a:ea typeface="Calibri"/>
                          <a:cs typeface="Times New Roman"/>
                        </a:rPr>
                        <a:t>Case Cube</a:t>
                      </a:r>
                      <a:endParaRPr lang="en-US" b="1">
                        <a:latin typeface="Aptos Narrow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Aptos Narrow"/>
                          <a:ea typeface="Calibri"/>
                          <a:cs typeface="Times New Roman"/>
                        </a:rPr>
                        <a:t>0.37</a:t>
                      </a:r>
                      <a:endParaRPr lang="en-US" dirty="0">
                        <a:latin typeface="Aptos Narrow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79227AC-CD0C-5D3B-A383-C8CD5336D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741978"/>
              </p:ext>
            </p:extLst>
          </p:nvPr>
        </p:nvGraphicFramePr>
        <p:xfrm>
          <a:off x="966933" y="7653537"/>
          <a:ext cx="2471689" cy="502391"/>
        </p:xfrm>
        <a:graphic>
          <a:graphicData uri="http://schemas.openxmlformats.org/drawingml/2006/table">
            <a:tbl>
              <a:tblPr/>
              <a:tblGrid>
                <a:gridCol w="1214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66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ptos Display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312783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Silly Sour Legs®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buNone/>
                      </a:pPr>
                      <a:r>
                        <a:rPr lang="en-US" sz="1100" b="0" i="0" dirty="0">
                          <a:solidFill>
                            <a:srgbClr val="000000"/>
                          </a:solidFill>
                          <a:effectLst/>
                          <a:latin typeface="Aptos Display"/>
                        </a:rPr>
                        <a:t>7-93216-07030-1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7">
            <a:extLst>
              <a:ext uri="{FF2B5EF4-FFF2-40B4-BE49-F238E27FC236}">
                <a16:creationId xmlns:a16="http://schemas.microsoft.com/office/drawing/2014/main" id="{F377FE40-C6CC-F2CD-35B8-5549C2D0A8E4}"/>
              </a:ext>
            </a:extLst>
          </p:cNvPr>
          <p:cNvSpPr txBox="1"/>
          <p:nvPr/>
        </p:nvSpPr>
        <p:spPr>
          <a:xfrm>
            <a:off x="1188698" y="1397035"/>
            <a:ext cx="5467078" cy="123110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2800" b="1" dirty="0">
                <a:solidFill>
                  <a:srgbClr val="5D6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LTW01-Lt"/>
                <a:ea typeface="ＭＳ Ｐゴシック"/>
              </a:rPr>
              <a:t>THE “ORIGINAL” SILLY        SOUR LEGS® </a:t>
            </a:r>
          </a:p>
          <a:p>
            <a:pPr algn="ctr">
              <a:defRPr/>
            </a:pPr>
            <a:r>
              <a:rPr lang="en-US" sz="1800" b="1" dirty="0">
                <a:solidFill>
                  <a:srgbClr val="94CC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2 </a:t>
            </a:r>
            <a:r>
              <a:rPr lang="en-US" sz="1800" b="1" dirty="0">
                <a:solidFill>
                  <a:srgbClr val="92CA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– 12 “S” Hooks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38378F-C2ED-657B-776C-6996ACE18EEE}"/>
              </a:ext>
            </a:extLst>
          </p:cNvPr>
          <p:cNvSpPr txBox="1"/>
          <p:nvPr/>
        </p:nvSpPr>
        <p:spPr>
          <a:xfrm>
            <a:off x="4266909" y="4346928"/>
            <a:ext cx="163559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i="0" u="none" strike="noStrike" baseline="0" dirty="0">
                <a:solidFill>
                  <a:srgbClr val="000000"/>
                </a:solidFill>
                <a:latin typeface="DINNeuzeitGroteskLTW01-Lt"/>
                <a:ea typeface="ＭＳ Ｐゴシック"/>
              </a:rPr>
              <a:t>Item # 07010</a:t>
            </a:r>
          </a:p>
          <a:p>
            <a:r>
              <a:rPr lang="en-US" dirty="0">
                <a:solidFill>
                  <a:srgbClr val="000000"/>
                </a:solidFill>
                <a:latin typeface="DINNeuzeitGroteskLTW01-Lt"/>
                <a:ea typeface="ＭＳ Ｐゴシック"/>
              </a:rPr>
              <a:t>1.66 oz (44g)</a:t>
            </a:r>
            <a:r>
              <a:rPr lang="en-US" i="0" u="none" strike="noStrike" baseline="0" dirty="0">
                <a:solidFill>
                  <a:srgbClr val="000000"/>
                </a:solidFill>
                <a:latin typeface="DINNeuzeitGroteskLTW01-Lt"/>
                <a:ea typeface="ＭＳ Ｐゴシック"/>
              </a:rPr>
              <a:t> </a:t>
            </a:r>
            <a:endParaRPr lang="en-US" dirty="0">
              <a:ea typeface="ＭＳ Ｐゴシック"/>
            </a:endParaRPr>
          </a:p>
        </p:txBody>
      </p:sp>
      <p:pic>
        <p:nvPicPr>
          <p:cNvPr id="16" name="Picture 15" descr="A group of colorful sticks&#10;&#10;AI-generated content may be incorrect.">
            <a:extLst>
              <a:ext uri="{FF2B5EF4-FFF2-40B4-BE49-F238E27FC236}">
                <a16:creationId xmlns:a16="http://schemas.microsoft.com/office/drawing/2014/main" id="{5D0C704B-BD76-0CD6-BD13-AA3DE4D88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000">
            <a:off x="5623560" y="1695059"/>
            <a:ext cx="1147044" cy="5645022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27B9701-35F1-9B43-839A-0A5504B164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121207"/>
              </p:ext>
            </p:extLst>
          </p:nvPr>
        </p:nvGraphicFramePr>
        <p:xfrm>
          <a:off x="1132516" y="4506095"/>
          <a:ext cx="2705100" cy="72891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570264">
                  <a:extLst>
                    <a:ext uri="{9D8B030D-6E8A-4147-A177-3AD203B41FA5}">
                      <a16:colId xmlns:a16="http://schemas.microsoft.com/office/drawing/2014/main" val="2114608843"/>
                    </a:ext>
                  </a:extLst>
                </a:gridCol>
                <a:gridCol w="1134836">
                  <a:extLst>
                    <a:ext uri="{9D8B030D-6E8A-4147-A177-3AD203B41FA5}">
                      <a16:colId xmlns:a16="http://schemas.microsoft.com/office/drawing/2014/main" val="447112523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  $ 1.10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4693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$ 26.40</a:t>
                      </a:r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6918767"/>
                  </a:ext>
                </a:extLst>
              </a:tr>
            </a:tbl>
          </a:graphicData>
        </a:graphic>
      </p:graphicFrame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4A80594A-C264-5997-3AF4-8CFD8455697B}"/>
              </a:ext>
            </a:extLst>
          </p:cNvPr>
          <p:cNvSpPr/>
          <p:nvPr/>
        </p:nvSpPr>
        <p:spPr>
          <a:xfrm>
            <a:off x="59523" y="289006"/>
            <a:ext cx="2392469" cy="1467138"/>
          </a:xfrm>
          <a:prstGeom prst="irregularSeal2">
            <a:avLst/>
          </a:prstGeom>
          <a:solidFill>
            <a:srgbClr val="FF99FF"/>
          </a:solidFill>
          <a:ln w="539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FD71EAB0-C003-7492-A932-1C0B40BBC870}"/>
              </a:ext>
            </a:extLst>
          </p:cNvPr>
          <p:cNvSpPr txBox="1"/>
          <p:nvPr/>
        </p:nvSpPr>
        <p:spPr>
          <a:xfrm rot="20880000">
            <a:off x="486671" y="774790"/>
            <a:ext cx="146600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algn="ctr"/>
            <a:r>
              <a:rPr lang="en-US" sz="1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 7 million units sold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146FEEA-A98D-B29E-31DC-2A044DCDF415}"/>
              </a:ext>
            </a:extLst>
          </p:cNvPr>
          <p:cNvSpPr txBox="1"/>
          <p:nvPr/>
        </p:nvSpPr>
        <p:spPr>
          <a:xfrm>
            <a:off x="937838" y="2987142"/>
            <a:ext cx="4219922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r>
              <a:rPr lang="en-US" sz="1800" b="1" i="1" dirty="0">
                <a:latin typeface="DINNeuzeitGroteskW01-Bold" panose="020B0902020203020204"/>
                <a:ea typeface="ＭＳ Ｐゴシック"/>
              </a:rPr>
              <a:t>Fruit-Flavored Sour Powder Straws in </a:t>
            </a:r>
            <a:r>
              <a:rPr lang="en-US" sz="18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Strawberry </a:t>
            </a:r>
            <a:r>
              <a:rPr lang="en-US" sz="1800" b="1" i="1" dirty="0">
                <a:latin typeface="DINNeuzeitGroteskW01-Bold" panose="020B0902020203020204"/>
                <a:ea typeface="ＭＳ Ｐゴシック"/>
              </a:rPr>
              <a:t>+</a:t>
            </a:r>
            <a:r>
              <a:rPr lang="en-US" sz="1800" b="1" i="1" dirty="0">
                <a:solidFill>
                  <a:srgbClr val="E91C6F"/>
                </a:solidFill>
                <a:latin typeface="DINNeuzeitGroteskW01-Bold" panose="020B0902020203020204"/>
                <a:ea typeface="ＭＳ Ｐゴシック"/>
              </a:rPr>
              <a:t> </a:t>
            </a:r>
            <a:r>
              <a:rPr lang="en-US" sz="1800" b="1" i="1" dirty="0">
                <a:solidFill>
                  <a:srgbClr val="FF6600"/>
                </a:solidFill>
                <a:latin typeface="DINNeuzeitGroteskW01-Bold" panose="020B0902020203020204"/>
                <a:ea typeface="ＭＳ Ｐゴシック"/>
              </a:rPr>
              <a:t>Orange </a:t>
            </a:r>
            <a:r>
              <a:rPr lang="en-US" sz="1800" b="1" i="1" dirty="0">
                <a:latin typeface="DINNeuzeitGroteskW01-Bold" panose="020B0902020203020204"/>
                <a:ea typeface="ＭＳ Ｐゴシック"/>
              </a:rPr>
              <a:t>+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Lemonade </a:t>
            </a:r>
            <a:r>
              <a:rPr lang="en-US" sz="1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+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NNeuzeitGroteskW01-Bold" panose="020B0902020203020204"/>
                <a:ea typeface="ＭＳ Ｐゴシック"/>
              </a:rPr>
              <a:t> </a:t>
            </a:r>
            <a:r>
              <a:rPr lang="en-US" sz="1800" b="1" i="1" dirty="0">
                <a:solidFill>
                  <a:srgbClr val="57B42F"/>
                </a:solidFill>
                <a:latin typeface="DINNeuzeitGroteskW01-Bold" panose="020B0902020203020204"/>
                <a:ea typeface="ＭＳ Ｐゴシック"/>
              </a:rPr>
              <a:t>Green Apple</a:t>
            </a:r>
            <a:r>
              <a:rPr lang="en-US" sz="1800" b="1" i="1" dirty="0">
                <a:latin typeface="DINNeuzeitGroteskW01-Bold" panose="020B0902020203020204"/>
                <a:ea typeface="ＭＳ Ｐゴシック"/>
              </a:rPr>
              <a:t> + </a:t>
            </a:r>
            <a:r>
              <a:rPr lang="en-US" sz="1800" b="1" i="1" dirty="0">
                <a:solidFill>
                  <a:srgbClr val="24A7DE"/>
                </a:solidFill>
                <a:latin typeface="DINNeuzeitGroteskW01-Bold" panose="020B0902020203020204"/>
                <a:ea typeface="ＭＳ Ｐゴシック"/>
              </a:rPr>
              <a:t>Blue Raspberry</a:t>
            </a:r>
            <a:r>
              <a:rPr lang="en-US" sz="1800" b="1" i="1" dirty="0">
                <a:latin typeface="DINNeuzeitGroteskW01-Bold" panose="020B0902020203020204"/>
                <a:ea typeface="ＭＳ Ｐゴシック"/>
              </a:rPr>
              <a:t> + </a:t>
            </a:r>
            <a:r>
              <a:rPr lang="en-US" sz="1800" b="1" i="1" dirty="0">
                <a:solidFill>
                  <a:srgbClr val="C224B9"/>
                </a:solidFill>
                <a:latin typeface="DINNeuzeitGroteskW01-Bold" panose="020B0902020203020204"/>
                <a:ea typeface="ＭＳ Ｐゴシック"/>
              </a:rPr>
              <a:t>Grape</a:t>
            </a:r>
            <a:r>
              <a:rPr lang="en-US" sz="1800" b="1" i="1" dirty="0">
                <a:latin typeface="DINNeuzeitGroteskW01-Bold" panose="020B0902020203020204"/>
                <a:ea typeface="ＭＳ Ｐゴシック"/>
              </a:rPr>
              <a:t>. </a:t>
            </a:r>
          </a:p>
          <a:p>
            <a:pPr>
              <a:defRPr/>
            </a:pPr>
            <a:endParaRPr lang="en-US" sz="1800" b="1" i="1" dirty="0">
              <a:latin typeface="DINNeuzeitGroteskW01-Bold" panose="020B0902020203020204"/>
              <a:ea typeface="ＭＳ Ｐゴシック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5261033A-4726-1562-5A2F-6DFE230A44E3}"/>
              </a:ext>
            </a:extLst>
          </p:cNvPr>
          <p:cNvSpPr txBox="1"/>
          <p:nvPr/>
        </p:nvSpPr>
        <p:spPr>
          <a:xfrm>
            <a:off x="910804" y="6149720"/>
            <a:ext cx="3001000" cy="116955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DINNeuzeitGroteskLTW01-Lt" panose="020B0502020203020204" pitchFamily="34" charset="0"/>
              </a:rPr>
              <a:t>NOTE:  NOT TO BE CONFUSED WITH THE FOREIGN CANDY COMPANY’S POWER POWDER LEGS WHICH SELL FOR $1.99 PER UNIT OR 81% MORE</a:t>
            </a:r>
            <a:endParaRPr lang="en-US" sz="1400" b="1" dirty="0">
              <a:latin typeface="DINNeuzeitGroteskLTW01-Lt" panose="020B0502020203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7EE059A-D7B4-B90B-5585-F6A8F9A01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8542">
            <a:off x="-575166" y="5338365"/>
            <a:ext cx="2221798" cy="222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036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22448E-BF3B-453C-AEAB-34FEC44B29BD}">
  <ds:schemaRefs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9b1c87b3-3aeb-4373-af1b-2778166e772a"/>
    <ds:schemaRef ds:uri="http://schemas.openxmlformats.org/package/2006/metadata/core-properties"/>
    <ds:schemaRef ds:uri="http://schemas.microsoft.com/office/2006/documentManagement/types"/>
    <ds:schemaRef ds:uri="b690b8a6-6df3-4c9f-95ef-7b557beb7df7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F80F2DE-6DFC-4530-8F1F-623CA8A478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6582</TotalTime>
  <Words>112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ＭＳ Ｐゴシック</vt:lpstr>
      <vt:lpstr>Aptos Display</vt:lpstr>
      <vt:lpstr>Aptos Narrow</vt:lpstr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278</cp:revision>
  <cp:lastPrinted>2025-05-30T14:37:45Z</cp:lastPrinted>
  <dcterms:created xsi:type="dcterms:W3CDTF">2013-05-15T15:09:44Z</dcterms:created>
  <dcterms:modified xsi:type="dcterms:W3CDTF">2025-10-26T18:21:25Z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