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8" r:id="rId5"/>
  </p:sldIdLst>
  <p:sldSz cx="7772400" cy="100584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86A55D-3985-49E6-BF71-76C1C533DFBC}" v="25" dt="2025-07-22T19:30:30.2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>
      <p:cViewPr varScale="1">
        <p:scale>
          <a:sx n="72" d="100"/>
          <a:sy n="72" d="100"/>
        </p:scale>
        <p:origin x="30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ssica Griggs" userId="b2ef48a0-5329-4e75-a3aa-51a562ba2b87" providerId="ADAL" clId="{DF86A55D-3985-49E6-BF71-76C1C533DFBC}"/>
    <pc:docChg chg="custSel modSld">
      <pc:chgData name="Jessica Griggs" userId="b2ef48a0-5329-4e75-a3aa-51a562ba2b87" providerId="ADAL" clId="{DF86A55D-3985-49E6-BF71-76C1C533DFBC}" dt="2025-07-22T19:30:30.299" v="78" actId="478"/>
      <pc:docMkLst>
        <pc:docMk/>
      </pc:docMkLst>
      <pc:sldChg chg="addSp delSp modSp mod">
        <pc:chgData name="Jessica Griggs" userId="b2ef48a0-5329-4e75-a3aa-51a562ba2b87" providerId="ADAL" clId="{DF86A55D-3985-49E6-BF71-76C1C533DFBC}" dt="2025-07-22T19:30:30.299" v="78" actId="478"/>
        <pc:sldMkLst>
          <pc:docMk/>
          <pc:sldMk cId="1023576535" sldId="258"/>
        </pc:sldMkLst>
        <pc:spChg chg="add del mod">
          <ac:chgData name="Jessica Griggs" userId="b2ef48a0-5329-4e75-a3aa-51a562ba2b87" providerId="ADAL" clId="{DF86A55D-3985-49E6-BF71-76C1C533DFBC}" dt="2025-07-22T19:30:30.299" v="78" actId="478"/>
          <ac:spMkLst>
            <pc:docMk/>
            <pc:sldMk cId="1023576535" sldId="258"/>
            <ac:spMk id="2" creationId="{39AA78E9-819D-2119-C6E7-DF37C6F7626D}"/>
          </ac:spMkLst>
        </pc:spChg>
        <pc:spChg chg="add del mod">
          <ac:chgData name="Jessica Griggs" userId="b2ef48a0-5329-4e75-a3aa-51a562ba2b87" providerId="ADAL" clId="{DF86A55D-3985-49E6-BF71-76C1C533DFBC}" dt="2025-07-22T19:30:30.299" v="78" actId="478"/>
          <ac:spMkLst>
            <pc:docMk/>
            <pc:sldMk cId="1023576535" sldId="258"/>
            <ac:spMk id="3" creationId="{1378019E-648C-D9BC-9796-D6416ECC3389}"/>
          </ac:spMkLst>
        </pc:spChg>
        <pc:spChg chg="add del mod">
          <ac:chgData name="Jessica Griggs" userId="b2ef48a0-5329-4e75-a3aa-51a562ba2b87" providerId="ADAL" clId="{DF86A55D-3985-49E6-BF71-76C1C533DFBC}" dt="2025-07-22T19:30:30.299" v="78" actId="478"/>
          <ac:spMkLst>
            <pc:docMk/>
            <pc:sldMk cId="1023576535" sldId="258"/>
            <ac:spMk id="4" creationId="{71779C47-B3CB-1CE7-9EEE-E249CB157AF2}"/>
          </ac:spMkLst>
        </pc:spChg>
        <pc:spChg chg="add del mod">
          <ac:chgData name="Jessica Griggs" userId="b2ef48a0-5329-4e75-a3aa-51a562ba2b87" providerId="ADAL" clId="{DF86A55D-3985-49E6-BF71-76C1C533DFBC}" dt="2025-07-22T19:30:30.299" v="78" actId="478"/>
          <ac:spMkLst>
            <pc:docMk/>
            <pc:sldMk cId="1023576535" sldId="258"/>
            <ac:spMk id="5" creationId="{67ECC538-19C4-DCC9-A733-96C5334FC90A}"/>
          </ac:spMkLst>
        </pc:spChg>
        <pc:spChg chg="add del mod">
          <ac:chgData name="Jessica Griggs" userId="b2ef48a0-5329-4e75-a3aa-51a562ba2b87" providerId="ADAL" clId="{DF86A55D-3985-49E6-BF71-76C1C533DFBC}" dt="2025-07-22T19:30:30.299" v="78" actId="478"/>
          <ac:spMkLst>
            <pc:docMk/>
            <pc:sldMk cId="1023576535" sldId="258"/>
            <ac:spMk id="6" creationId="{06C3C839-425A-8ECD-06A5-2B29DF3E4DBA}"/>
          </ac:spMkLst>
        </pc:spChg>
        <pc:spChg chg="add del mod">
          <ac:chgData name="Jessica Griggs" userId="b2ef48a0-5329-4e75-a3aa-51a562ba2b87" providerId="ADAL" clId="{DF86A55D-3985-49E6-BF71-76C1C533DFBC}" dt="2025-07-22T19:30:30.299" v="78" actId="478"/>
          <ac:spMkLst>
            <pc:docMk/>
            <pc:sldMk cId="1023576535" sldId="258"/>
            <ac:spMk id="8" creationId="{45B221EE-22BD-A078-DB2B-30AE103774DA}"/>
          </ac:spMkLst>
        </pc:spChg>
        <pc:spChg chg="add del mod">
          <ac:chgData name="Jessica Griggs" userId="b2ef48a0-5329-4e75-a3aa-51a562ba2b87" providerId="ADAL" clId="{DF86A55D-3985-49E6-BF71-76C1C533DFBC}" dt="2025-07-22T19:30:30.299" v="78" actId="478"/>
          <ac:spMkLst>
            <pc:docMk/>
            <pc:sldMk cId="1023576535" sldId="258"/>
            <ac:spMk id="9" creationId="{C951FCED-2F1B-11C3-328F-A43AE4269176}"/>
          </ac:spMkLst>
        </pc:spChg>
        <pc:graphicFrameChg chg="add del mod">
          <ac:chgData name="Jessica Griggs" userId="b2ef48a0-5329-4e75-a3aa-51a562ba2b87" providerId="ADAL" clId="{DF86A55D-3985-49E6-BF71-76C1C533DFBC}" dt="2025-07-22T19:30:30.299" v="78" actId="478"/>
          <ac:graphicFrameMkLst>
            <pc:docMk/>
            <pc:sldMk cId="1023576535" sldId="258"/>
            <ac:graphicFrameMk id="10" creationId="{E3AA7EF9-B5A2-A123-F077-FE09366FAA4C}"/>
          </ac:graphicFrameMkLst>
        </pc:graphicFrameChg>
        <pc:graphicFrameChg chg="add del mod modGraphic">
          <ac:chgData name="Jessica Griggs" userId="b2ef48a0-5329-4e75-a3aa-51a562ba2b87" providerId="ADAL" clId="{DF86A55D-3985-49E6-BF71-76C1C533DFBC}" dt="2025-07-22T19:30:30.299" v="78" actId="478"/>
          <ac:graphicFrameMkLst>
            <pc:docMk/>
            <pc:sldMk cId="1023576535" sldId="258"/>
            <ac:graphicFrameMk id="11" creationId="{91744D5B-75CB-B5DA-7660-A4B5BC644461}"/>
          </ac:graphicFrameMkLst>
        </pc:graphicFrameChg>
        <pc:picChg chg="add del mod">
          <ac:chgData name="Jessica Griggs" userId="b2ef48a0-5329-4e75-a3aa-51a562ba2b87" providerId="ADAL" clId="{DF86A55D-3985-49E6-BF71-76C1C533DFBC}" dt="2025-07-22T19:30:30.299" v="78" actId="478"/>
          <ac:picMkLst>
            <pc:docMk/>
            <pc:sldMk cId="1023576535" sldId="258"/>
            <ac:picMk id="7" creationId="{D220383D-E82C-FD62-0E87-1A0CF66B0EBB}"/>
          </ac:picMkLst>
        </pc:picChg>
      </pc:sldChg>
    </pc:docChg>
  </pc:docChgLst>
  <pc:docChgLst>
    <pc:chgData name="Heidi Schuster" userId="8e6f0f36-aafb-4475-a2b2-fa1a541ae7dd" providerId="ADAL" clId="{24872242-1F29-4DEB-83C4-E869E2F45261}"/>
    <pc:docChg chg="delSld">
      <pc:chgData name="Heidi Schuster" userId="8e6f0f36-aafb-4475-a2b2-fa1a541ae7dd" providerId="ADAL" clId="{24872242-1F29-4DEB-83C4-E869E2F45261}" dt="2025-07-15T21:44:59.176" v="2" actId="2696"/>
      <pc:docMkLst>
        <pc:docMk/>
      </pc:docMkLst>
      <pc:sldChg chg="del">
        <pc:chgData name="Heidi Schuster" userId="8e6f0f36-aafb-4475-a2b2-fa1a541ae7dd" providerId="ADAL" clId="{24872242-1F29-4DEB-83C4-E869E2F45261}" dt="2025-07-15T21:44:53.690" v="0" actId="2696"/>
        <pc:sldMkLst>
          <pc:docMk/>
          <pc:sldMk cId="639265230" sldId="257"/>
        </pc:sldMkLst>
      </pc:sldChg>
      <pc:sldChg chg="del">
        <pc:chgData name="Heidi Schuster" userId="8e6f0f36-aafb-4475-a2b2-fa1a541ae7dd" providerId="ADAL" clId="{24872242-1F29-4DEB-83C4-E869E2F45261}" dt="2025-07-15T21:44:56.494" v="1" actId="2696"/>
        <pc:sldMkLst>
          <pc:docMk/>
          <pc:sldMk cId="3199242518" sldId="259"/>
        </pc:sldMkLst>
      </pc:sldChg>
      <pc:sldChg chg="del">
        <pc:chgData name="Heidi Schuster" userId="8e6f0f36-aafb-4475-a2b2-fa1a541ae7dd" providerId="ADAL" clId="{24872242-1F29-4DEB-83C4-E869E2F45261}" dt="2025-07-15T21:44:59.176" v="2" actId="2696"/>
        <pc:sldMkLst>
          <pc:docMk/>
          <pc:sldMk cId="2639182025" sldId="26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A3A4-C68B-4EFB-9E16-4CC0110C59C3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3C94-8509-483D-B0BE-129995F3E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31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A3A4-C68B-4EFB-9E16-4CC0110C59C3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3C94-8509-483D-B0BE-129995F3E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51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A3A4-C68B-4EFB-9E16-4CC0110C59C3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3C94-8509-483D-B0BE-129995F3E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679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A3A4-C68B-4EFB-9E16-4CC0110C59C3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3C94-8509-483D-B0BE-129995F3E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0134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A3A4-C68B-4EFB-9E16-4CC0110C59C3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3C94-8509-483D-B0BE-129995F3E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5417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A3A4-C68B-4EFB-9E16-4CC0110C59C3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3C94-8509-483D-B0BE-129995F3E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493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een monster with bats and bats&#10;&#10;AI-generated content may be incorrect.">
            <a:extLst>
              <a:ext uri="{FF2B5EF4-FFF2-40B4-BE49-F238E27FC236}">
                <a16:creationId xmlns:a16="http://schemas.microsoft.com/office/drawing/2014/main" id="{A7F095DC-600F-6510-2FEF-3E6B8FADD3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0800"/>
            <a:ext cx="7450667" cy="99342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A3A4-C68B-4EFB-9E16-4CC0110C59C3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3C94-8509-483D-B0BE-129995F3E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068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artoon character on a white background&#10;&#10;AI-generated content may be incorrect.">
            <a:extLst>
              <a:ext uri="{FF2B5EF4-FFF2-40B4-BE49-F238E27FC236}">
                <a16:creationId xmlns:a16="http://schemas.microsoft.com/office/drawing/2014/main" id="{DDFB0B7E-6982-4688-F1CF-D1E638E8D2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33" y="56442"/>
            <a:ext cx="7467600" cy="9956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A3A4-C68B-4EFB-9E16-4CC0110C59C3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3C94-8509-483D-B0BE-129995F3E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347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artoon characters on a white background&#10;&#10;AI-generated content may be incorrect.">
            <a:extLst>
              <a:ext uri="{FF2B5EF4-FFF2-40B4-BE49-F238E27FC236}">
                <a16:creationId xmlns:a16="http://schemas.microsoft.com/office/drawing/2014/main" id="{F0CB8091-C4DA-CE22-9899-6159740E69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6" y="47098"/>
            <a:ext cx="7501467" cy="100019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A3A4-C68B-4EFB-9E16-4CC0110C59C3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3C94-8509-483D-B0BE-129995F3E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233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white background with a cartoon character and hearts&#10;&#10;AI-generated content may be incorrect.">
            <a:extLst>
              <a:ext uri="{FF2B5EF4-FFF2-40B4-BE49-F238E27FC236}">
                <a16:creationId xmlns:a16="http://schemas.microsoft.com/office/drawing/2014/main" id="{25CE598A-F8F6-1974-F30B-D47BCFBBB0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0"/>
            <a:ext cx="7505700" cy="10007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A3A4-C68B-4EFB-9E16-4CC0110C59C3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3C94-8509-483D-B0BE-129995F3E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480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>
                    <a:tint val="82000"/>
                  </a:schemeClr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82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82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A3A4-C68B-4EFB-9E16-4CC0110C59C3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3C94-8509-483D-B0BE-129995F3E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343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A3A4-C68B-4EFB-9E16-4CC0110C59C3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3C94-8509-483D-B0BE-129995F3E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315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A3A4-C68B-4EFB-9E16-4CC0110C59C3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3C94-8509-483D-B0BE-129995F3E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904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A3A4-C68B-4EFB-9E16-4CC0110C59C3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3C94-8509-483D-B0BE-129995F3E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32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122A3A4-C68B-4EFB-9E16-4CC0110C59C3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2863C94-8509-483D-B0BE-129995F3E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512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84" r:id="rId3"/>
    <p:sldLayoutId id="2147483685" r:id="rId4"/>
    <p:sldLayoutId id="2147483686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35765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4E7801189FDC42A4599F3DD5073BBA" ma:contentTypeVersion="19" ma:contentTypeDescription="Create a new document." ma:contentTypeScope="" ma:versionID="cb0fc5169af25d5ae03f26541ebab541">
  <xsd:schema xmlns:xsd="http://www.w3.org/2001/XMLSchema" xmlns:xs="http://www.w3.org/2001/XMLSchema" xmlns:p="http://schemas.microsoft.com/office/2006/metadata/properties" xmlns:ns2="b690b8a6-6df3-4c9f-95ef-7b557beb7df7" xmlns:ns3="9b1c87b3-3aeb-4373-af1b-2778166e772a" targetNamespace="http://schemas.microsoft.com/office/2006/metadata/properties" ma:root="true" ma:fieldsID="672710ab7b1ae7428ebef98ac172c143" ns2:_="" ns3:_="">
    <xsd:import namespace="b690b8a6-6df3-4c9f-95ef-7b557beb7df7"/>
    <xsd:import namespace="9b1c87b3-3aeb-4373-af1b-2778166e772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90b8a6-6df3-4c9f-95ef-7b557beb7df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36fa781-0cdd-4ceb-bf8a-37ee11ff83d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1c87b3-3aeb-4373-af1b-2778166e772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da22340-c9d4-48a1-9659-63bc1a54accf}" ma:internalName="TaxCatchAll" ma:showField="CatchAllData" ma:web="9b1c87b3-3aeb-4373-af1b-2778166e772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b1c87b3-3aeb-4373-af1b-2778166e772a" xsi:nil="true"/>
    <lcf76f155ced4ddcb4097134ff3c332f xmlns="b690b8a6-6df3-4c9f-95ef-7b557beb7df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70C6A9C-D8C2-4D7E-A454-DB879463F82A}"/>
</file>

<file path=customXml/itemProps2.xml><?xml version="1.0" encoding="utf-8"?>
<ds:datastoreItem xmlns:ds="http://schemas.openxmlformats.org/officeDocument/2006/customXml" ds:itemID="{B940C1B7-5C8E-4EC6-BED1-FAD2ACD1DA4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0AFDD2B-615E-420B-A0AE-EE30ED50BC4D}">
  <ds:schemaRefs>
    <ds:schemaRef ds:uri="http://schemas.microsoft.com/office/2006/metadata/properties"/>
    <ds:schemaRef ds:uri="http://schemas.microsoft.com/office/infopath/2007/PartnerControls"/>
    <ds:schemaRef ds:uri="9b1c87b3-3aeb-4373-af1b-2778166e772a"/>
    <ds:schemaRef ds:uri="b690b8a6-6df3-4c9f-95ef-7b557beb7df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Brian Heiser</dc:creator>
  <cp:lastModifiedBy>Jessica Griggs</cp:lastModifiedBy>
  <cp:revision>2</cp:revision>
  <cp:lastPrinted>2025-07-15T21:04:58Z</cp:lastPrinted>
  <dcterms:created xsi:type="dcterms:W3CDTF">2025-07-14T20:50:09Z</dcterms:created>
  <dcterms:modified xsi:type="dcterms:W3CDTF">2025-07-22T19:30:39Z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0x0101003E4E7801189FDC42A4599F3DD5073BBA</vt:lpwstr>
  </property>
  <property fmtid="{D5CDD505-2E9C-101B-9397-08002B2CF9AE}" pid="3" name="MediaServiceImageTags">
    <vt:lpwstr/>
  </property>
</Properties>
</file>