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8"/>
  </p:notesMasterIdLst>
  <p:handoutMasterIdLst>
    <p:handoutMasterId r:id="rId9"/>
  </p:handoutMasterIdLst>
  <p:sldIdLst>
    <p:sldId id="263" r:id="rId5"/>
    <p:sldId id="258" r:id="rId6"/>
    <p:sldId id="257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563C9"/>
    <a:srgbClr val="FFFFFF"/>
    <a:srgbClr val="F5F5F5"/>
    <a:srgbClr val="011893"/>
    <a:srgbClr val="33CB33"/>
    <a:srgbClr val="57D557"/>
    <a:srgbClr val="00CC00"/>
    <a:srgbClr val="33CC33"/>
    <a:srgbClr val="E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6DAED-0D19-449B-A29E-278A5E9CFCCC}" v="4" dt="2025-10-29T18:47:35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/>
    <p:restoredTop sz="94611"/>
  </p:normalViewPr>
  <p:slideViewPr>
    <p:cSldViewPr snapToGrid="0">
      <p:cViewPr varScale="1">
        <p:scale>
          <a:sx n="104" d="100"/>
          <a:sy n="104" d="100"/>
        </p:scale>
        <p:origin x="1902" y="114"/>
      </p:cViewPr>
      <p:guideLst>
        <p:guide orient="horz" pos="2160"/>
        <p:guide pos="2880"/>
      </p:guideLst>
    </p:cSldViewPr>
  </p:slid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9T18:47:40.686" v="15" actId="20577"/>
      <pc:docMkLst>
        <pc:docMk/>
      </pc:docMkLst>
      <pc:sldChg chg="addSp delSp modSp">
        <pc:chgData name="Heidi Schuster" userId="8e6f0f36-aafb-4475-a2b2-fa1a541ae7dd" providerId="ADAL" clId="{3DD2A550-11FB-4FCD-B10C-C212F1C96168}" dt="2025-10-29T18:47:35.681" v="13" actId="21"/>
        <pc:sldMkLst>
          <pc:docMk/>
          <pc:sldMk cId="2012756835" sldId="257"/>
        </pc:sldMkLst>
        <pc:spChg chg="add mod">
          <ac:chgData name="Heidi Schuster" userId="8e6f0f36-aafb-4475-a2b2-fa1a541ae7dd" providerId="ADAL" clId="{3DD2A550-11FB-4FCD-B10C-C212F1C96168}" dt="2025-10-29T18:47:35.681" v="13" actId="21"/>
          <ac:spMkLst>
            <pc:docMk/>
            <pc:sldMk cId="2012756835" sldId="257"/>
            <ac:spMk id="2" creationId="{BA65C2AD-6BFD-5500-A423-90F1433558A5}"/>
          </ac:spMkLst>
        </pc:spChg>
        <pc:spChg chg="del">
          <ac:chgData name="Heidi Schuster" userId="8e6f0f36-aafb-4475-a2b2-fa1a541ae7dd" providerId="ADAL" clId="{3DD2A550-11FB-4FCD-B10C-C212F1C96168}" dt="2025-10-29T18:47:35.681" v="13" actId="21"/>
          <ac:spMkLst>
            <pc:docMk/>
            <pc:sldMk cId="2012756835" sldId="257"/>
            <ac:spMk id="44" creationId="{9BE6413F-EF2B-0888-1719-1AFCE73EA7EB}"/>
          </ac:spMkLst>
        </pc:spChg>
      </pc:sldChg>
      <pc:sldChg chg="delSp modSp mod">
        <pc:chgData name="Heidi Schuster" userId="8e6f0f36-aafb-4475-a2b2-fa1a541ae7dd" providerId="ADAL" clId="{3DD2A550-11FB-4FCD-B10C-C212F1C96168}" dt="2025-10-29T18:47:30.583" v="12" actId="21"/>
        <pc:sldMkLst>
          <pc:docMk/>
          <pc:sldMk cId="3083209140" sldId="258"/>
        </pc:sldMkLst>
        <pc:spChg chg="del">
          <ac:chgData name="Heidi Schuster" userId="8e6f0f36-aafb-4475-a2b2-fa1a541ae7dd" providerId="ADAL" clId="{3DD2A550-11FB-4FCD-B10C-C212F1C96168}" dt="2025-10-29T18:47:03.637" v="1" actId="21"/>
          <ac:spMkLst>
            <pc:docMk/>
            <pc:sldMk cId="3083209140" sldId="258"/>
            <ac:spMk id="6" creationId="{03D97FCD-B59F-C964-A689-9C8C07CE6857}"/>
          </ac:spMkLst>
        </pc:spChg>
        <pc:spChg chg="del">
          <ac:chgData name="Heidi Schuster" userId="8e6f0f36-aafb-4475-a2b2-fa1a541ae7dd" providerId="ADAL" clId="{3DD2A550-11FB-4FCD-B10C-C212F1C96168}" dt="2025-10-29T18:47:14.242" v="6" actId="21"/>
          <ac:spMkLst>
            <pc:docMk/>
            <pc:sldMk cId="3083209140" sldId="258"/>
            <ac:spMk id="8" creationId="{9AEEAA1B-42AD-C33A-A2C2-3E2511D73665}"/>
          </ac:spMkLst>
        </pc:spChg>
        <pc:spChg chg="del">
          <ac:chgData name="Heidi Schuster" userId="8e6f0f36-aafb-4475-a2b2-fa1a541ae7dd" providerId="ADAL" clId="{3DD2A550-11FB-4FCD-B10C-C212F1C96168}" dt="2025-10-29T18:47:18.644" v="8" actId="21"/>
          <ac:spMkLst>
            <pc:docMk/>
            <pc:sldMk cId="3083209140" sldId="258"/>
            <ac:spMk id="10" creationId="{34B6038E-D6F3-5866-C6A3-C2E548A059FE}"/>
          </ac:spMkLst>
        </pc:spChg>
        <pc:spChg chg="del">
          <ac:chgData name="Heidi Schuster" userId="8e6f0f36-aafb-4475-a2b2-fa1a541ae7dd" providerId="ADAL" clId="{3DD2A550-11FB-4FCD-B10C-C212F1C96168}" dt="2025-10-29T18:47:21.408" v="9" actId="21"/>
          <ac:spMkLst>
            <pc:docMk/>
            <pc:sldMk cId="3083209140" sldId="258"/>
            <ac:spMk id="11" creationId="{0E79BFDC-9ACE-2843-7218-9CFD150E63DC}"/>
          </ac:spMkLst>
        </pc:spChg>
        <pc:spChg chg="del">
          <ac:chgData name="Heidi Schuster" userId="8e6f0f36-aafb-4475-a2b2-fa1a541ae7dd" providerId="ADAL" clId="{3DD2A550-11FB-4FCD-B10C-C212F1C96168}" dt="2025-10-29T18:47:24.382" v="10" actId="21"/>
          <ac:spMkLst>
            <pc:docMk/>
            <pc:sldMk cId="3083209140" sldId="258"/>
            <ac:spMk id="12" creationId="{DED1CB62-EF3E-B580-5B4D-150C6265966F}"/>
          </ac:spMkLst>
        </pc:spChg>
        <pc:spChg chg="del">
          <ac:chgData name="Heidi Schuster" userId="8e6f0f36-aafb-4475-a2b2-fa1a541ae7dd" providerId="ADAL" clId="{3DD2A550-11FB-4FCD-B10C-C212F1C96168}" dt="2025-10-29T18:47:08.662" v="3" actId="21"/>
          <ac:spMkLst>
            <pc:docMk/>
            <pc:sldMk cId="3083209140" sldId="258"/>
            <ac:spMk id="15" creationId="{B6EF05AF-F794-F9A1-D691-6B8C398C8BAE}"/>
          </ac:spMkLst>
        </pc:spChg>
        <pc:spChg chg="del">
          <ac:chgData name="Heidi Schuster" userId="8e6f0f36-aafb-4475-a2b2-fa1a541ae7dd" providerId="ADAL" clId="{3DD2A550-11FB-4FCD-B10C-C212F1C96168}" dt="2025-10-29T18:47:06.845" v="2" actId="21"/>
          <ac:spMkLst>
            <pc:docMk/>
            <pc:sldMk cId="3083209140" sldId="258"/>
            <ac:spMk id="16" creationId="{63952B67-AACC-5922-7BC0-BF0EC048CDB0}"/>
          </ac:spMkLst>
        </pc:spChg>
        <pc:spChg chg="del">
          <ac:chgData name="Heidi Schuster" userId="8e6f0f36-aafb-4475-a2b2-fa1a541ae7dd" providerId="ADAL" clId="{3DD2A550-11FB-4FCD-B10C-C212F1C96168}" dt="2025-10-29T18:47:28.307" v="11" actId="21"/>
          <ac:spMkLst>
            <pc:docMk/>
            <pc:sldMk cId="3083209140" sldId="258"/>
            <ac:spMk id="20" creationId="{526D6668-1E7E-D0B8-86C1-911F1A2A2930}"/>
          </ac:spMkLst>
        </pc:spChg>
        <pc:picChg chg="del mod">
          <ac:chgData name="Heidi Schuster" userId="8e6f0f36-aafb-4475-a2b2-fa1a541ae7dd" providerId="ADAL" clId="{3DD2A550-11FB-4FCD-B10C-C212F1C96168}" dt="2025-10-29T18:47:11.963" v="5" actId="21"/>
          <ac:picMkLst>
            <pc:docMk/>
            <pc:sldMk cId="3083209140" sldId="258"/>
            <ac:picMk id="2" creationId="{A35E4111-5C2B-20B8-EE4A-ACE81AF23EFA}"/>
          </ac:picMkLst>
        </pc:picChg>
        <pc:picChg chg="del">
          <ac:chgData name="Heidi Schuster" userId="8e6f0f36-aafb-4475-a2b2-fa1a541ae7dd" providerId="ADAL" clId="{3DD2A550-11FB-4FCD-B10C-C212F1C96168}" dt="2025-10-29T18:47:16.365" v="7" actId="21"/>
          <ac:picMkLst>
            <pc:docMk/>
            <pc:sldMk cId="3083209140" sldId="258"/>
            <ac:picMk id="7" creationId="{8BA9D30D-884C-4185-6996-6C1DA3CD3D01}"/>
          </ac:picMkLst>
        </pc:picChg>
        <pc:picChg chg="del">
          <ac:chgData name="Heidi Schuster" userId="8e6f0f36-aafb-4475-a2b2-fa1a541ae7dd" providerId="ADAL" clId="{3DD2A550-11FB-4FCD-B10C-C212F1C96168}" dt="2025-10-29T18:47:30.583" v="12" actId="21"/>
          <ac:picMkLst>
            <pc:docMk/>
            <pc:sldMk cId="3083209140" sldId="258"/>
            <ac:picMk id="9" creationId="{17EA9FC4-A852-0B32-24AE-9C1A406103E0}"/>
          </ac:picMkLst>
        </pc:picChg>
      </pc:sldChg>
      <pc:sldChg chg="modSp mod">
        <pc:chgData name="Heidi Schuster" userId="8e6f0f36-aafb-4475-a2b2-fa1a541ae7dd" providerId="ADAL" clId="{3DD2A550-11FB-4FCD-B10C-C212F1C96168}" dt="2025-10-29T18:47:40.686" v="15" actId="20577"/>
        <pc:sldMkLst>
          <pc:docMk/>
          <pc:sldMk cId="698532105" sldId="263"/>
        </pc:sldMkLst>
        <pc:spChg chg="mod">
          <ac:chgData name="Heidi Schuster" userId="8e6f0f36-aafb-4475-a2b2-fa1a541ae7dd" providerId="ADAL" clId="{3DD2A550-11FB-4FCD-B10C-C212F1C96168}" dt="2025-10-29T18:47:40.686" v="15" actId="20577"/>
          <ac:spMkLst>
            <pc:docMk/>
            <pc:sldMk cId="698532105" sldId="263"/>
            <ac:spMk id="2" creationId="{EFC8F693-6590-3CA9-8AE1-66F2D34A75E0}"/>
          </ac:spMkLst>
        </pc:spChg>
      </pc:sldChg>
      <pc:sldChg chg="del">
        <pc:chgData name="Heidi Schuster" userId="8e6f0f36-aafb-4475-a2b2-fa1a541ae7dd" providerId="ADAL" clId="{3DD2A550-11FB-4FCD-B10C-C212F1C96168}" dt="2025-10-29T18:46:57.465" v="0" actId="2696"/>
        <pc:sldMkLst>
          <pc:docMk/>
          <pc:sldMk cId="2144049396" sldId="265"/>
        </pc:sldMkLst>
      </pc:sldChg>
    </pc:docChg>
  </pc:docChgLst>
  <pc:docChgLst>
    <pc:chgData name="Support" userId="S::support@schusterproducts.com::29c9d134-2304-4a44-8e7c-359b86195389" providerId="AD" clId="Web-{2CC9FD9C-1BE0-284A-FAD2-74A93E0513C1}"/>
    <pc:docChg chg="addSld delSld modSld sldOrd">
      <pc:chgData name="Support" userId="S::support@schusterproducts.com::29c9d134-2304-4a44-8e7c-359b86195389" providerId="AD" clId="Web-{2CC9FD9C-1BE0-284A-FAD2-74A93E0513C1}" dt="2025-09-30T18:46:26.973" v="398"/>
      <pc:docMkLst>
        <pc:docMk/>
      </pc:docMkLst>
      <pc:sldChg chg="addSp delSp modSp">
        <pc:chgData name="Support" userId="S::support@schusterproducts.com::29c9d134-2304-4a44-8e7c-359b86195389" providerId="AD" clId="Web-{2CC9FD9C-1BE0-284A-FAD2-74A93E0513C1}" dt="2025-09-30T18:33:57.376" v="306" actId="14100"/>
        <pc:sldMkLst>
          <pc:docMk/>
          <pc:sldMk cId="2012756835" sldId="257"/>
        </pc:sldMkLst>
        <pc:spChg chg="add mod">
          <ac:chgData name="Support" userId="S::support@schusterproducts.com::29c9d134-2304-4a44-8e7c-359b86195389" providerId="AD" clId="Web-{2CC9FD9C-1BE0-284A-FAD2-74A93E0513C1}" dt="2025-09-30T18:33:46.532" v="301" actId="1076"/>
          <ac:spMkLst>
            <pc:docMk/>
            <pc:sldMk cId="2012756835" sldId="257"/>
            <ac:spMk id="44" creationId="{9BE6413F-EF2B-0888-1719-1AFCE73EA7EB}"/>
          </ac:spMkLst>
        </pc:spChg>
        <pc:picChg chg="add mod">
          <ac:chgData name="Support" userId="S::support@schusterproducts.com::29c9d134-2304-4a44-8e7c-359b86195389" providerId="AD" clId="Web-{2CC9FD9C-1BE0-284A-FAD2-74A93E0513C1}" dt="2025-09-30T18:33:22.735" v="298" actId="1076"/>
          <ac:picMkLst>
            <pc:docMk/>
            <pc:sldMk cId="2012756835" sldId="257"/>
            <ac:picMk id="48" creationId="{B08BAB7F-B4E3-57E6-A41D-9C8B7A1DBD84}"/>
          </ac:picMkLst>
        </pc:picChg>
        <pc:picChg chg="add mod">
          <ac:chgData name="Support" userId="S::support@schusterproducts.com::29c9d134-2304-4a44-8e7c-359b86195389" providerId="AD" clId="Web-{2CC9FD9C-1BE0-284A-FAD2-74A93E0513C1}" dt="2025-09-30T18:33:57.376" v="306" actId="14100"/>
          <ac:picMkLst>
            <pc:docMk/>
            <pc:sldMk cId="2012756835" sldId="257"/>
            <ac:picMk id="50" creationId="{04B1A343-579F-8381-818E-470D80F646F2}"/>
          </ac:picMkLst>
        </pc:picChg>
      </pc:sldChg>
      <pc:sldChg chg="addSp delSp modSp ord">
        <pc:chgData name="Support" userId="S::support@schusterproducts.com::29c9d134-2304-4a44-8e7c-359b86195389" providerId="AD" clId="Web-{2CC9FD9C-1BE0-284A-FAD2-74A93E0513C1}" dt="2025-09-30T18:46:26.973" v="398"/>
        <pc:sldMkLst>
          <pc:docMk/>
          <pc:sldMk cId="3083209140" sldId="258"/>
        </pc:sldMkLst>
        <pc:spChg chg="add mod ord">
          <ac:chgData name="Support" userId="S::support@schusterproducts.com::29c9d134-2304-4a44-8e7c-359b86195389" providerId="AD" clId="Web-{2CC9FD9C-1BE0-284A-FAD2-74A93E0513C1}" dt="2025-09-30T18:42:03.394" v="368" actId="1076"/>
          <ac:spMkLst>
            <pc:docMk/>
            <pc:sldMk cId="3083209140" sldId="258"/>
            <ac:spMk id="6" creationId="{03D97FCD-B59F-C964-A689-9C8C07CE6857}"/>
          </ac:spMkLst>
        </pc:spChg>
        <pc:spChg chg="add mod">
          <ac:chgData name="Support" userId="S::support@schusterproducts.com::29c9d134-2304-4a44-8e7c-359b86195389" providerId="AD" clId="Web-{2CC9FD9C-1BE0-284A-FAD2-74A93E0513C1}" dt="2025-09-30T18:37:04.298" v="331" actId="1076"/>
          <ac:spMkLst>
            <pc:docMk/>
            <pc:sldMk cId="3083209140" sldId="258"/>
            <ac:spMk id="8" creationId="{9AEEAA1B-42AD-C33A-A2C2-3E2511D73665}"/>
          </ac:spMkLst>
        </pc:spChg>
        <pc:spChg chg="add mod">
          <ac:chgData name="Support" userId="S::support@schusterproducts.com::29c9d134-2304-4a44-8e7c-359b86195389" providerId="AD" clId="Web-{2CC9FD9C-1BE0-284A-FAD2-74A93E0513C1}" dt="2025-09-30T18:37:04.314" v="332" actId="1076"/>
          <ac:spMkLst>
            <pc:docMk/>
            <pc:sldMk cId="3083209140" sldId="258"/>
            <ac:spMk id="10" creationId="{34B6038E-D6F3-5866-C6A3-C2E548A059FE}"/>
          </ac:spMkLst>
        </pc:spChg>
        <pc:spChg chg="add mod">
          <ac:chgData name="Support" userId="S::support@schusterproducts.com::29c9d134-2304-4a44-8e7c-359b86195389" providerId="AD" clId="Web-{2CC9FD9C-1BE0-284A-FAD2-74A93E0513C1}" dt="2025-09-30T18:37:04.329" v="333" actId="1076"/>
          <ac:spMkLst>
            <pc:docMk/>
            <pc:sldMk cId="3083209140" sldId="258"/>
            <ac:spMk id="11" creationId="{0E79BFDC-9ACE-2843-7218-9CFD150E63DC}"/>
          </ac:spMkLst>
        </pc:spChg>
        <pc:spChg chg="add mod">
          <ac:chgData name="Support" userId="S::support@schusterproducts.com::29c9d134-2304-4a44-8e7c-359b86195389" providerId="AD" clId="Web-{2CC9FD9C-1BE0-284A-FAD2-74A93E0513C1}" dt="2025-09-30T18:31:16.923" v="283"/>
          <ac:spMkLst>
            <pc:docMk/>
            <pc:sldMk cId="3083209140" sldId="258"/>
            <ac:spMk id="12" creationId="{DED1CB62-EF3E-B580-5B4D-150C6265966F}"/>
          </ac:spMkLst>
        </pc:spChg>
        <pc:spChg chg="add mod topLvl">
          <ac:chgData name="Support" userId="S::support@schusterproducts.com::29c9d134-2304-4a44-8e7c-359b86195389" providerId="AD" clId="Web-{2CC9FD9C-1BE0-284A-FAD2-74A93E0513C1}" dt="2025-09-30T18:40:01.424" v="358" actId="1076"/>
          <ac:spMkLst>
            <pc:docMk/>
            <pc:sldMk cId="3083209140" sldId="258"/>
            <ac:spMk id="15" creationId="{B6EF05AF-F794-F9A1-D691-6B8C398C8BAE}"/>
          </ac:spMkLst>
        </pc:spChg>
        <pc:spChg chg="add mod topLvl">
          <ac:chgData name="Support" userId="S::support@schusterproducts.com::29c9d134-2304-4a44-8e7c-359b86195389" providerId="AD" clId="Web-{2CC9FD9C-1BE0-284A-FAD2-74A93E0513C1}" dt="2025-09-30T18:40:01.440" v="359" actId="1076"/>
          <ac:spMkLst>
            <pc:docMk/>
            <pc:sldMk cId="3083209140" sldId="258"/>
            <ac:spMk id="16" creationId="{63952B67-AACC-5922-7BC0-BF0EC048CDB0}"/>
          </ac:spMkLst>
        </pc:spChg>
        <pc:spChg chg="add mod">
          <ac:chgData name="Support" userId="S::support@schusterproducts.com::29c9d134-2304-4a44-8e7c-359b86195389" providerId="AD" clId="Web-{2CC9FD9C-1BE0-284A-FAD2-74A93E0513C1}" dt="2025-09-30T18:46:26.973" v="398"/>
          <ac:spMkLst>
            <pc:docMk/>
            <pc:sldMk cId="3083209140" sldId="258"/>
            <ac:spMk id="20" creationId="{526D6668-1E7E-D0B8-86C1-911F1A2A2930}"/>
          </ac:spMkLst>
        </pc:spChg>
        <pc:picChg chg="add mod ord">
          <ac:chgData name="Support" userId="S::support@schusterproducts.com::29c9d134-2304-4a44-8e7c-359b86195389" providerId="AD" clId="Web-{2CC9FD9C-1BE0-284A-FAD2-74A93E0513C1}" dt="2025-09-30T18:24:59.171" v="251"/>
          <ac:picMkLst>
            <pc:docMk/>
            <pc:sldMk cId="3083209140" sldId="258"/>
            <ac:picMk id="2" creationId="{A35E4111-5C2B-20B8-EE4A-ACE81AF23EFA}"/>
          </ac:picMkLst>
        </pc:picChg>
        <pc:picChg chg="mod ord">
          <ac:chgData name="Support" userId="S::support@schusterproducts.com::29c9d134-2304-4a44-8e7c-359b86195389" providerId="AD" clId="Web-{2CC9FD9C-1BE0-284A-FAD2-74A93E0513C1}" dt="2025-09-30T18:31:45.704" v="286"/>
          <ac:picMkLst>
            <pc:docMk/>
            <pc:sldMk cId="3083209140" sldId="258"/>
            <ac:picMk id="3" creationId="{8E490145-CFD4-B31A-A5CB-F082AA6CD63E}"/>
          </ac:picMkLst>
        </pc:picChg>
        <pc:picChg chg="add mod ord modCrop">
          <ac:chgData name="Support" userId="S::support@schusterproducts.com::29c9d134-2304-4a44-8e7c-359b86195389" providerId="AD" clId="Web-{2CC9FD9C-1BE0-284A-FAD2-74A93E0513C1}" dt="2025-09-30T18:31:52.048" v="287"/>
          <ac:picMkLst>
            <pc:docMk/>
            <pc:sldMk cId="3083209140" sldId="258"/>
            <ac:picMk id="7" creationId="{8BA9D30D-884C-4185-6996-6C1DA3CD3D01}"/>
          </ac:picMkLst>
        </pc:picChg>
        <pc:picChg chg="add mod">
          <ac:chgData name="Support" userId="S::support@schusterproducts.com::29c9d134-2304-4a44-8e7c-359b86195389" providerId="AD" clId="Web-{2CC9FD9C-1BE0-284A-FAD2-74A93E0513C1}" dt="2025-09-30T18:26:28.327" v="263" actId="14100"/>
          <ac:picMkLst>
            <pc:docMk/>
            <pc:sldMk cId="3083209140" sldId="258"/>
            <ac:picMk id="9" creationId="{17EA9FC4-A852-0B32-24AE-9C1A406103E0}"/>
          </ac:picMkLst>
        </pc:picChg>
      </pc:sldChg>
      <pc:sldChg chg="del">
        <pc:chgData name="Support" userId="S::support@schusterproducts.com::29c9d134-2304-4a44-8e7c-359b86195389" providerId="AD" clId="Web-{2CC9FD9C-1BE0-284A-FAD2-74A93E0513C1}" dt="2025-09-30T18:06:30.934" v="16"/>
        <pc:sldMkLst>
          <pc:docMk/>
          <pc:sldMk cId="569542751" sldId="262"/>
        </pc:sldMkLst>
      </pc:sldChg>
      <pc:sldChg chg="delSp modSp new">
        <pc:chgData name="Support" userId="S::support@schusterproducts.com::29c9d134-2304-4a44-8e7c-359b86195389" providerId="AD" clId="Web-{2CC9FD9C-1BE0-284A-FAD2-74A93E0513C1}" dt="2025-09-30T18:43:27.175" v="379" actId="14100"/>
        <pc:sldMkLst>
          <pc:docMk/>
          <pc:sldMk cId="698532105" sldId="263"/>
        </pc:sldMkLst>
        <pc:spChg chg="mod">
          <ac:chgData name="Support" userId="S::support@schusterproducts.com::29c9d134-2304-4a44-8e7c-359b86195389" providerId="AD" clId="Web-{2CC9FD9C-1BE0-284A-FAD2-74A93E0513C1}" dt="2025-09-30T18:43:27.175" v="379" actId="14100"/>
          <ac:spMkLst>
            <pc:docMk/>
            <pc:sldMk cId="698532105" sldId="263"/>
            <ac:spMk id="2" creationId="{EFC8F693-6590-3CA9-8AE1-66F2D34A75E0}"/>
          </ac:spMkLst>
        </pc:spChg>
      </pc:sldChg>
      <pc:sldChg chg="addSp delSp modSp new del">
        <pc:chgData name="Support" userId="S::support@schusterproducts.com::29c9d134-2304-4a44-8e7c-359b86195389" providerId="AD" clId="Web-{2CC9FD9C-1BE0-284A-FAD2-74A93E0513C1}" dt="2025-09-30T18:42:18.394" v="369"/>
        <pc:sldMkLst>
          <pc:docMk/>
          <pc:sldMk cId="1418880893" sldId="264"/>
        </pc:sldMkLst>
      </pc:sldChg>
      <pc:sldChg chg="addSp delSp modSp new ord">
        <pc:chgData name="Support" userId="S::support@schusterproducts.com::29c9d134-2304-4a44-8e7c-359b86195389" providerId="AD" clId="Web-{2CC9FD9C-1BE0-284A-FAD2-74A93E0513C1}" dt="2025-09-30T18:42:31.660" v="372"/>
        <pc:sldMkLst>
          <pc:docMk/>
          <pc:sldMk cId="2144049396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A3588E-850F-4E87-A648-05BF1BFB53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58DE0-F8B4-4604-BD32-0BBBD3DA7E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654A577-4B3D-4919-BC17-9C8B05F617F7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3075D-92DA-4F48-ACB4-47F31AABF6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2239F-A1C2-48A1-BE8F-30D9D3901E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C4A3F5E-3CE1-4017-90F4-B68E226E5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0CB97A8-CD73-4C02-AD0A-3D2DD49D86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EEC648F-9618-44BD-8402-6AEDCD1BA2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D8FBCA5-969D-4D4D-A314-819EFAFB14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C263BD4A-4196-468C-A19D-74BDCD552D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49FE6A67-6BFF-496A-B89B-7122A56D2C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26B35A56-27CB-4A29-A9EA-A72B47011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89" rIns="91378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FBA587-DD11-44B9-9513-800AA9F78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055BD5D0-6818-7B98-0629-8949568E18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19600" y="6172200"/>
            <a:ext cx="441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SCHUSTER PRODUCTS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6251 W. Forest Home Avenue, Milwaukee, Wisconsin 53220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TEL: (414) 238-6262  FAX: (414) 543-5588  TOLL FREE: (888) 254-8948 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209800" y="2663667"/>
            <a:ext cx="6629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09800" y="4112153"/>
            <a:ext cx="67467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DEB39-567A-44B8-98D4-5DF9F883BDED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61484-ABE1-4A37-A155-8261520F9EF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6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FDC1FD-8882-0F65-F876-1F1893A64E7B}"/>
              </a:ext>
            </a:extLst>
          </p:cNvPr>
          <p:cNvGrpSpPr/>
          <p:nvPr userDrawn="1"/>
        </p:nvGrpSpPr>
        <p:grpSpPr>
          <a:xfrm>
            <a:off x="0" y="0"/>
            <a:ext cx="9340952" cy="6862823"/>
            <a:chOff x="0" y="0"/>
            <a:chExt cx="9340952" cy="6862823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2CCAACD2-C357-9B2A-9D8B-D9F48F56F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6172200"/>
              <a:ext cx="44196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chemeClr val="bg1"/>
                  </a:solidFill>
                </a:rPr>
                <a:t>SCHUSTER PRODUCTS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chemeClr val="bg1"/>
                  </a:solidFill>
                </a:rPr>
                <a:t>6251 W. Forest Home Avenue, Milwaukee, Wisconsin 53220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chemeClr val="bg1"/>
                  </a:solidFill>
                </a:rPr>
                <a:t>TEL: (414) 238-6262  FAX: (414) 543-5588  TOLL FREE: (888) 254-8948 </a:t>
              </a:r>
            </a:p>
          </p:txBody>
        </p:sp>
        <p:pic>
          <p:nvPicPr>
            <p:cNvPr id="9" name="Picture 8" descr="A blue sky with white clouds&#10;&#10;AI-generated content may be incorrect.">
              <a:extLst>
                <a:ext uri="{FF2B5EF4-FFF2-40B4-BE49-F238E27FC236}">
                  <a16:creationId xmlns:a16="http://schemas.microsoft.com/office/drawing/2014/main" id="{51985A2F-2AB8-7983-6ACE-391529E40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0" name="Picture 9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D598E6AA-36E2-045C-62C4-D3E380300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0" y="451663"/>
              <a:ext cx="4588507" cy="2601873"/>
            </a:xfrm>
            <a:prstGeom prst="rect">
              <a:avLst/>
            </a:prstGeom>
          </p:spPr>
        </p:pic>
        <p:pic>
          <p:nvPicPr>
            <p:cNvPr id="11" name="Picture 10" descr="A cartoon of a pink monster&#10;&#10;AI-generated content may be incorrect.">
              <a:extLst>
                <a:ext uri="{FF2B5EF4-FFF2-40B4-BE49-F238E27FC236}">
                  <a16:creationId xmlns:a16="http://schemas.microsoft.com/office/drawing/2014/main" id="{F3447E36-094E-417C-47F5-FCB617A42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384370"/>
              <a:ext cx="1184616" cy="1139630"/>
            </a:xfrm>
            <a:prstGeom prst="rect">
              <a:avLst/>
            </a:prstGeom>
          </p:spPr>
        </p:pic>
        <p:pic>
          <p:nvPicPr>
            <p:cNvPr id="12" name="Picture 11" descr="A close-up of a colorful background&#10;&#10;AI-generated content may be incorrect.">
              <a:extLst>
                <a:ext uri="{FF2B5EF4-FFF2-40B4-BE49-F238E27FC236}">
                  <a16:creationId xmlns:a16="http://schemas.microsoft.com/office/drawing/2014/main" id="{A1FFA53B-1F1A-B4F3-3B5D-FD4BDB84C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823"/>
              <a:ext cx="4465982" cy="6858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CB627F-3255-E3BA-9D3C-7F4A65D5C425}"/>
                </a:ext>
              </a:extLst>
            </p:cNvPr>
            <p:cNvSpPr/>
            <p:nvPr/>
          </p:nvSpPr>
          <p:spPr>
            <a:xfrm>
              <a:off x="5105400" y="6324600"/>
              <a:ext cx="4235552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r" rtl="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900" spc="300" dirty="0">
                  <a:ln w="0"/>
                  <a:solidFill>
                    <a:schemeClr val="accent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DIN Alternate" panose="020B0500000000000000" pitchFamily="34" charset="77"/>
                  <a:ea typeface="+mn-ea"/>
                </a:rPr>
                <a:t>WWW.FACETWISTERS.COM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A54C9-B146-2ED9-9B35-3E991CC16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210" y="1524000"/>
              <a:ext cx="1854757" cy="4389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4406900"/>
            <a:ext cx="6056314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2906713"/>
            <a:ext cx="60563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5856D-E9D1-4A4D-A8B6-BADAD7C3C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8FDDC9-DD64-4C2B-B8DF-847BA249B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42191" y="6246404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90B7-911C-4ED7-9A2C-5F48EB51C3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863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B5D2FFB3-DC5F-42F4-3CBE-6E2759145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25030">
            <a:off x="904593" y="5520111"/>
            <a:ext cx="1013366" cy="974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024" y="1587598"/>
            <a:ext cx="7467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B98FEE-AC71-CFAE-E9DC-7DA8083605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486400"/>
            <a:ext cx="1066800" cy="1091045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06BA35C-03FC-6043-DDC8-E35706C68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67297" y="628352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0CE90B7-911C-4ED7-9A2C-5F48EB51C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 descr="A close-up of a colorful background&#10;&#10;AI-generated content may be incorrect.">
            <a:extLst>
              <a:ext uri="{FF2B5EF4-FFF2-40B4-BE49-F238E27FC236}">
                <a16:creationId xmlns:a16="http://schemas.microsoft.com/office/drawing/2014/main" id="{4F65AA31-A571-1CF0-4D8B-424400B35B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274" y="0"/>
            <a:ext cx="1905000" cy="6880289"/>
          </a:xfrm>
          <a:prstGeom prst="rect">
            <a:avLst/>
          </a:prstGeom>
        </p:spPr>
      </p:pic>
      <p:pic>
        <p:nvPicPr>
          <p:cNvPr id="10" name="Picture 9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465F4A55-C79C-02EC-5423-C5BCB3E280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6248" y="6070599"/>
            <a:ext cx="2011876" cy="318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27F495-8166-2FE4-E483-D3C95D72C2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1446986">
            <a:off x="7078359" y="6232827"/>
            <a:ext cx="1727637" cy="3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77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41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5C841F-651E-44D8-A23E-E60DA0ADC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3883A-8179-4828-96C2-C6A72E519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5AA16-991D-4F77-BB11-5C44713C5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353355-33A2-3A66-2EB3-BC50FF6B6FAD}"/>
              </a:ext>
            </a:extLst>
          </p:cNvPr>
          <p:cNvGrpSpPr/>
          <p:nvPr userDrawn="1"/>
        </p:nvGrpSpPr>
        <p:grpSpPr>
          <a:xfrm>
            <a:off x="-8467" y="-8467"/>
            <a:ext cx="8915400" cy="6880289"/>
            <a:chOff x="-76200" y="0"/>
            <a:chExt cx="8915400" cy="68802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7022E-2A80-CE40-ABB0-4C546D5B4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6172200"/>
              <a:ext cx="44196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</a:rPr>
                <a:t>SCHUSTER PRODUCTS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solidFill>
                    <a:schemeClr val="bg1"/>
                  </a:solidFill>
                </a:rPr>
                <a:t>6251 W. Forest Home Avenue, Milwaukee, Wisconsin 53220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solidFill>
                    <a:schemeClr val="bg1"/>
                  </a:solidFill>
                </a:rPr>
                <a:t>TEL: (414) 238-6262  FAX: (414) 543-5588  TOLL FREE: (888) 254-8948 </a:t>
              </a:r>
            </a:p>
          </p:txBody>
        </p:sp>
        <p:pic>
          <p:nvPicPr>
            <p:cNvPr id="7" name="Picture 6" descr="A close-up of a colorful background&#10;&#10;AI-generated content may be incorrect.">
              <a:extLst>
                <a:ext uri="{FF2B5EF4-FFF2-40B4-BE49-F238E27FC236}">
                  <a16:creationId xmlns:a16="http://schemas.microsoft.com/office/drawing/2014/main" id="{2E4B65C3-7A1D-2D75-F5BA-C7BF2EB15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0" y="0"/>
              <a:ext cx="4465982" cy="688028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1E997B-BD98-F396-E410-AF65E4B4CAED}"/>
                </a:ext>
              </a:extLst>
            </p:cNvPr>
            <p:cNvSpPr/>
            <p:nvPr/>
          </p:nvSpPr>
          <p:spPr>
            <a:xfrm>
              <a:off x="184048" y="6469366"/>
              <a:ext cx="4235552" cy="2923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rtl="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kern="1900" spc="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DIN Alternate" panose="020B0500000000000000" pitchFamily="34" charset="77"/>
                  <a:ea typeface="+mn-ea"/>
                </a:rPr>
                <a:t>WWW.FACETWISTERS.COM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1246C7-663F-8FB0-F356-32A149A05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00" y="1066800"/>
              <a:ext cx="1663700" cy="3937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A98B7D-0CE4-5D14-C3CD-F20D42C537B7}"/>
                </a:ext>
              </a:extLst>
            </p:cNvPr>
            <p:cNvSpPr txBox="1"/>
            <p:nvPr/>
          </p:nvSpPr>
          <p:spPr>
            <a:xfrm>
              <a:off x="152400" y="1752600"/>
              <a:ext cx="20781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10555 W PARNELL AVE, </a:t>
              </a:r>
            </a:p>
            <a:p>
              <a:pPr algn="thaiDist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STE ONE </a:t>
              </a:r>
            </a:p>
            <a:p>
              <a:pPr algn="thaiDist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HALES CORNERS, </a:t>
              </a:r>
            </a:p>
            <a:p>
              <a:pPr algn="thaiDist"/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WI  </a:t>
              </a:r>
              <a:r>
                <a:rPr lang="en-US" sz="1200" kern="1100" spc="7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53130</a:t>
              </a:r>
              <a:r>
                <a:rPr lang="en-US" sz="1200" spc="1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 </a:t>
              </a:r>
            </a:p>
            <a:p>
              <a:pPr algn="thaiDist"/>
              <a:r>
                <a:rPr lang="en-US" sz="1200" spc="100" dirty="0">
                  <a:solidFill>
                    <a:schemeClr val="accent2">
                      <a:lumMod val="75000"/>
                    </a:schemeClr>
                  </a:solidFill>
                  <a:latin typeface="DIN Alternate" panose="020B0500000000000000" pitchFamily="34" charset="77"/>
                </a:rPr>
                <a:t>414.858.9282 </a:t>
              </a:r>
            </a:p>
          </p:txBody>
        </p:sp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16B16E37-5803-0E31-AE5C-2566834F3A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67297" y="628352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0CE90B7-911C-4ED7-9A2C-5F48EB51C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E5C5AB64-8E3B-A61E-972A-7F985161B3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9394" y="6070599"/>
            <a:ext cx="2011876" cy="318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60ED7B-7EA2-D91D-5423-FB8F881C6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1446986">
            <a:off x="7081505" y="6232827"/>
            <a:ext cx="1727637" cy="3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41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and green background with snowflakes and a cartoon character&#10;&#10;AI-generated content may be incorrect.">
            <a:extLst>
              <a:ext uri="{FF2B5EF4-FFF2-40B4-BE49-F238E27FC236}">
                <a16:creationId xmlns:a16="http://schemas.microsoft.com/office/drawing/2014/main" id="{FD61EC20-E1DC-812E-7DAB-C13263178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4406900"/>
            <a:ext cx="6056314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2906713"/>
            <a:ext cx="60563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5856D-E9D1-4A4D-A8B6-BADAD7C3C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8FDDC9-DD64-4C2B-B8DF-847BA249B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42191" y="6246404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90B7-911C-4ED7-9A2C-5F48EB51C3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840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background with a cartoon character&#10;&#10;AI-generated content may be incorrect.">
            <a:extLst>
              <a:ext uri="{FF2B5EF4-FFF2-40B4-BE49-F238E27FC236}">
                <a16:creationId xmlns:a16="http://schemas.microsoft.com/office/drawing/2014/main" id="{FDFDFDAA-7AAF-82AF-14DD-F8DE7D1F5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4406900"/>
            <a:ext cx="6056314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2906713"/>
            <a:ext cx="60563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5856D-E9D1-4A4D-A8B6-BADAD7C3C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8FDDC9-DD64-4C2B-B8DF-847BA249B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42191" y="6246404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90B7-911C-4ED7-9A2C-5F48EB51C3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14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background with bats and a cartoon character&#10;&#10;AI-generated content may be incorrect.">
            <a:extLst>
              <a:ext uri="{FF2B5EF4-FFF2-40B4-BE49-F238E27FC236}">
                <a16:creationId xmlns:a16="http://schemas.microsoft.com/office/drawing/2014/main" id="{952C92D9-B045-FF75-139E-632B468D9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4406900"/>
            <a:ext cx="6056314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2906713"/>
            <a:ext cx="60563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5856D-E9D1-4A4D-A8B6-BADAD7C3C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8FDDC9-DD64-4C2B-B8DF-847BA249B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42191" y="6246404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90B7-911C-4ED7-9A2C-5F48EB51C3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background with pink hearts and a cartoon character&#10;&#10;AI-generated content may be incorrect.">
            <a:extLst>
              <a:ext uri="{FF2B5EF4-FFF2-40B4-BE49-F238E27FC236}">
                <a16:creationId xmlns:a16="http://schemas.microsoft.com/office/drawing/2014/main" id="{50BD5FD0-883D-06A4-BE7B-394F936F3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4406900"/>
            <a:ext cx="6056314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2906713"/>
            <a:ext cx="60563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5856D-E9D1-4A4D-A8B6-BADAD7C3C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8FDDC9-DD64-4C2B-B8DF-847BA249B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42191" y="6246404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90B7-911C-4ED7-9A2C-5F48EB51C3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5700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07BD56-FB6C-4BBA-B224-80996FF72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6C87E2-B3F6-465F-8427-E90C4F99B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3807254-E0D1-47B7-AC05-B1BD8D99AB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AEEBE8C-6152-47D3-B68B-4E3CB47C4A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D543CF4E-60F7-47CE-BA63-EAF8FE0D01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6F56614-0937-45DB-9111-F8E03BF32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F693-6590-3CA9-8AE1-66F2D34A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9" y="4387445"/>
            <a:ext cx="5268374" cy="77841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DINNeuzeitGroteskLTW01-Lt"/>
                <a:ea typeface="ＭＳ Ｐゴシック"/>
              </a:rPr>
              <a:t>Valentines </a:t>
            </a:r>
            <a:r>
              <a:rPr lang="en-US">
                <a:solidFill>
                  <a:srgbClr val="FF0000"/>
                </a:solidFill>
                <a:latin typeface="DINNeuzeitGroteskLTW01-Lt"/>
                <a:ea typeface="ＭＳ Ｐゴシック"/>
              </a:rPr>
              <a:t>Day 2027</a:t>
            </a:r>
            <a:endParaRPr lang="en-US" dirty="0">
              <a:solidFill>
                <a:srgbClr val="FF0000"/>
              </a:solidFill>
              <a:latin typeface="DINNeuzeitGroteskLTW01-Lt"/>
            </a:endParaRPr>
          </a:p>
        </p:txBody>
      </p:sp>
    </p:spTree>
    <p:extLst>
      <p:ext uri="{BB962C8B-B14F-4D97-AF65-F5344CB8AC3E}">
        <p14:creationId xmlns:p14="http://schemas.microsoft.com/office/powerpoint/2010/main" val="69853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ink hearts&#10;&#10;AI-generated content may be incorrect.">
            <a:extLst>
              <a:ext uri="{FF2B5EF4-FFF2-40B4-BE49-F238E27FC236}">
                <a16:creationId xmlns:a16="http://schemas.microsoft.com/office/drawing/2014/main" id="{8E490145-CFD4-B31A-A5CB-F082AA6C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" y="5010060"/>
            <a:ext cx="1517657" cy="15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0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group of pink hearts&#10;&#10;AI-generated content may be incorrect.">
            <a:extLst>
              <a:ext uri="{FF2B5EF4-FFF2-40B4-BE49-F238E27FC236}">
                <a16:creationId xmlns:a16="http://schemas.microsoft.com/office/drawing/2014/main" id="{B08BAB7F-B4E3-57E6-A41D-9C8B7A1D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-60032" y="5454559"/>
            <a:ext cx="1200157" cy="1200157"/>
          </a:xfrm>
          <a:prstGeom prst="rect">
            <a:avLst/>
          </a:prstGeom>
        </p:spPr>
      </p:pic>
      <p:pic>
        <p:nvPicPr>
          <p:cNvPr id="50" name="Picture 49" descr="A group of pink hearts&#10;&#10;AI-generated content may be incorrect.">
            <a:extLst>
              <a:ext uri="{FF2B5EF4-FFF2-40B4-BE49-F238E27FC236}">
                <a16:creationId xmlns:a16="http://schemas.microsoft.com/office/drawing/2014/main" id="{04B1A343-579F-8381-818E-470D80F6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0000">
            <a:off x="7125245" y="300727"/>
            <a:ext cx="1951574" cy="195157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5C2AD-6BFD-5500-A423-90F143355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568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5B12DF-03FD-4C08-B377-49A1BFD82263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2.xml><?xml version="1.0" encoding="utf-8"?>
<ds:datastoreItem xmlns:ds="http://schemas.openxmlformats.org/officeDocument/2006/customXml" ds:itemID="{8A4CF1E6-D7C3-4E2D-8FE7-F460B7D2B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473C71-20FF-43A0-ABFF-1719276E53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</TotalTime>
  <Words>3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DIN Alternate</vt:lpstr>
      <vt:lpstr>DINNeuzeitGroteskLTW01-Lt</vt:lpstr>
      <vt:lpstr>Default Design</vt:lpstr>
      <vt:lpstr>Valentines Day 2027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heidis</dc:creator>
  <cp:lastModifiedBy>Heidi Schuster</cp:lastModifiedBy>
  <cp:revision>471</cp:revision>
  <cp:lastPrinted>2017-10-02T16:44:03Z</cp:lastPrinted>
  <dcterms:created xsi:type="dcterms:W3CDTF">2009-02-05T21:54:32Z</dcterms:created>
  <dcterms:modified xsi:type="dcterms:W3CDTF">2025-10-29T18:47:43Z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