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60" r:id="rId5"/>
  </p:sldIdLst>
  <p:sldSz cx="6858000" cy="9144000" type="screen4x3"/>
  <p:notesSz cx="7102475" cy="938847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B84"/>
    <a:srgbClr val="3141BF"/>
    <a:srgbClr val="4FB9E3"/>
    <a:srgbClr val="51A6D4"/>
    <a:srgbClr val="51A7D4"/>
    <a:srgbClr val="3CA7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25FAC6-D17A-45FC-80F8-A823FA20FDE9}" v="7" dt="2025-10-26T18:35:30.3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91" autoAdjust="0"/>
    <p:restoredTop sz="96301"/>
  </p:normalViewPr>
  <p:slideViewPr>
    <p:cSldViewPr snapToObjects="1">
      <p:cViewPr varScale="1">
        <p:scale>
          <a:sx n="51" d="100"/>
          <a:sy n="51" d="100"/>
        </p:scale>
        <p:origin x="2346" y="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di Schuster" userId="8e6f0f36-aafb-4475-a2b2-fa1a541ae7dd" providerId="ADAL" clId="{3DD2A550-11FB-4FCD-B10C-C212F1C96168}"/>
    <pc:docChg chg="custSel delSld modSld">
      <pc:chgData name="Heidi Schuster" userId="8e6f0f36-aafb-4475-a2b2-fa1a541ae7dd" providerId="ADAL" clId="{3DD2A550-11FB-4FCD-B10C-C212F1C96168}" dt="2025-10-26T18:35:30.392" v="34"/>
      <pc:docMkLst>
        <pc:docMk/>
      </pc:docMkLst>
      <pc:sldChg chg="del">
        <pc:chgData name="Heidi Schuster" userId="8e6f0f36-aafb-4475-a2b2-fa1a541ae7dd" providerId="ADAL" clId="{3DD2A550-11FB-4FCD-B10C-C212F1C96168}" dt="2025-10-24T20:43:56.364" v="33" actId="2696"/>
        <pc:sldMkLst>
          <pc:docMk/>
          <pc:sldMk cId="524733787" sldId="258"/>
        </pc:sldMkLst>
      </pc:sldChg>
      <pc:sldChg chg="addSp delSp modSp mod">
        <pc:chgData name="Heidi Schuster" userId="8e6f0f36-aafb-4475-a2b2-fa1a541ae7dd" providerId="ADAL" clId="{3DD2A550-11FB-4FCD-B10C-C212F1C96168}" dt="2025-10-26T18:35:30.392" v="34"/>
        <pc:sldMkLst>
          <pc:docMk/>
          <pc:sldMk cId="2723104102" sldId="260"/>
        </pc:sldMkLst>
        <pc:spChg chg="add mod">
          <ac:chgData name="Heidi Schuster" userId="8e6f0f36-aafb-4475-a2b2-fa1a541ae7dd" providerId="ADAL" clId="{3DD2A550-11FB-4FCD-B10C-C212F1C96168}" dt="2025-10-24T20:43:46.336" v="31" actId="1076"/>
          <ac:spMkLst>
            <pc:docMk/>
            <pc:sldMk cId="2723104102" sldId="260"/>
            <ac:spMk id="3" creationId="{26F7FDC1-8A14-E731-B151-1B8B944549F1}"/>
          </ac:spMkLst>
        </pc:spChg>
        <pc:spChg chg="add mod">
          <ac:chgData name="Heidi Schuster" userId="8e6f0f36-aafb-4475-a2b2-fa1a541ae7dd" providerId="ADAL" clId="{3DD2A550-11FB-4FCD-B10C-C212F1C96168}" dt="2025-10-26T18:35:30.392" v="34"/>
          <ac:spMkLst>
            <pc:docMk/>
            <pc:sldMk cId="2723104102" sldId="260"/>
            <ac:spMk id="4" creationId="{8BD77430-49A5-7EAB-12B4-3A18AE00B24B}"/>
          </ac:spMkLst>
        </pc:spChg>
        <pc:spChg chg="mod">
          <ac:chgData name="Heidi Schuster" userId="8e6f0f36-aafb-4475-a2b2-fa1a541ae7dd" providerId="ADAL" clId="{3DD2A550-11FB-4FCD-B10C-C212F1C96168}" dt="2025-10-24T20:43:49.972" v="32" actId="1076"/>
          <ac:spMkLst>
            <pc:docMk/>
            <pc:sldMk cId="2723104102" sldId="260"/>
            <ac:spMk id="5" creationId="{50A3D288-C758-9FF2-41FA-B85CAB47B29B}"/>
          </ac:spMkLst>
        </pc:spChg>
        <pc:spChg chg="mod">
          <ac:chgData name="Heidi Schuster" userId="8e6f0f36-aafb-4475-a2b2-fa1a541ae7dd" providerId="ADAL" clId="{3DD2A550-11FB-4FCD-B10C-C212F1C96168}" dt="2025-10-24T20:41:16.645" v="19" actId="207"/>
          <ac:spMkLst>
            <pc:docMk/>
            <pc:sldMk cId="2723104102" sldId="260"/>
            <ac:spMk id="17" creationId="{3B01AF21-FFC2-E9B1-9835-11B84FC3F1A1}"/>
          </ac:spMkLst>
        </pc:spChg>
        <pc:graphicFrameChg chg="add mod">
          <ac:chgData name="Heidi Schuster" userId="8e6f0f36-aafb-4475-a2b2-fa1a541ae7dd" providerId="ADAL" clId="{3DD2A550-11FB-4FCD-B10C-C212F1C96168}" dt="2025-10-24T20:43:27.429" v="27" actId="1076"/>
          <ac:graphicFrameMkLst>
            <pc:docMk/>
            <pc:sldMk cId="2723104102" sldId="260"/>
            <ac:graphicFrameMk id="6" creationId="{1EAA8603-26B5-2C6E-1EFF-D79B72CDD143}"/>
          </ac:graphicFrameMkLst>
        </pc:graphicFrameChg>
        <pc:picChg chg="mod">
          <ac:chgData name="Heidi Schuster" userId="8e6f0f36-aafb-4475-a2b2-fa1a541ae7dd" providerId="ADAL" clId="{3DD2A550-11FB-4FCD-B10C-C212F1C96168}" dt="2025-10-24T20:43:39.826" v="30" actId="1076"/>
          <ac:picMkLst>
            <pc:docMk/>
            <pc:sldMk cId="2723104102" sldId="260"/>
            <ac:picMk id="20" creationId="{AB9E4019-A902-C671-0B85-357E8EAE1431}"/>
          </ac:picMkLst>
        </pc:picChg>
      </pc:sldChg>
    </pc:docChg>
  </pc:docChgLst>
  <pc:docChgLst>
    <pc:chgData name="Support" userId="S::support@schusterproducts.com::29c9d134-2304-4a44-8e7c-359b86195389" providerId="AD" clId="Web-{631C63CF-991D-B737-5C80-33EE91DE24C2}"/>
    <pc:docChg chg="addSld modSld">
      <pc:chgData name="Support" userId="S::support@schusterproducts.com::29c9d134-2304-4a44-8e7c-359b86195389" providerId="AD" clId="Web-{631C63CF-991D-B737-5C80-33EE91DE24C2}" dt="2025-10-21T17:21:11.438" v="1" actId="1076"/>
      <pc:docMkLst>
        <pc:docMk/>
      </pc:docMkLst>
      <pc:sldChg chg="modSp add replId">
        <pc:chgData name="Support" userId="S::support@schusterproducts.com::29c9d134-2304-4a44-8e7c-359b86195389" providerId="AD" clId="Web-{631C63CF-991D-B737-5C80-33EE91DE24C2}" dt="2025-10-21T17:21:11.438" v="1" actId="1076"/>
        <pc:sldMkLst>
          <pc:docMk/>
          <pc:sldMk cId="524733787" sldId="258"/>
        </pc:sldMkLst>
      </pc:sldChg>
    </pc:docChg>
  </pc:docChgLst>
  <pc:docChgLst>
    <pc:chgData name="Support" userId="S::support@schusterproducts.com::29c9d134-2304-4a44-8e7c-359b86195389" providerId="AD" clId="Web-{117A5938-DC87-4FCD-7E02-3E9F079C2774}"/>
    <pc:docChg chg="addSld delSld modSld sldOrd">
      <pc:chgData name="Support" userId="S::support@schusterproducts.com::29c9d134-2304-4a44-8e7c-359b86195389" providerId="AD" clId="Web-{117A5938-DC87-4FCD-7E02-3E9F079C2774}" dt="2025-10-21T17:36:26.295" v="152" actId="1076"/>
      <pc:docMkLst>
        <pc:docMk/>
      </pc:docMkLst>
      <pc:sldChg chg="delSp modSp del">
        <pc:chgData name="Support" userId="S::support@schusterproducts.com::29c9d134-2304-4a44-8e7c-359b86195389" providerId="AD" clId="Web-{117A5938-DC87-4FCD-7E02-3E9F079C2774}" dt="2025-10-21T17:27:07.588" v="52"/>
        <pc:sldMkLst>
          <pc:docMk/>
          <pc:sldMk cId="2319222699" sldId="257"/>
        </pc:sldMkLst>
      </pc:sldChg>
      <pc:sldChg chg="ord">
        <pc:chgData name="Support" userId="S::support@schusterproducts.com::29c9d134-2304-4a44-8e7c-359b86195389" providerId="AD" clId="Web-{117A5938-DC87-4FCD-7E02-3E9F079C2774}" dt="2025-10-21T17:26:37.054" v="49"/>
        <pc:sldMkLst>
          <pc:docMk/>
          <pc:sldMk cId="524733787" sldId="258"/>
        </pc:sldMkLst>
      </pc:sldChg>
      <pc:sldChg chg="delSp modSp add del replId">
        <pc:chgData name="Support" userId="S::support@schusterproducts.com::29c9d134-2304-4a44-8e7c-359b86195389" providerId="AD" clId="Web-{117A5938-DC87-4FCD-7E02-3E9F079C2774}" dt="2025-10-21T17:36:15.482" v="151"/>
        <pc:sldMkLst>
          <pc:docMk/>
          <pc:sldMk cId="340935157" sldId="259"/>
        </pc:sldMkLst>
      </pc:sldChg>
      <pc:sldChg chg="addSp delSp modSp add replId">
        <pc:chgData name="Support" userId="S::support@schusterproducts.com::29c9d134-2304-4a44-8e7c-359b86195389" providerId="AD" clId="Web-{117A5938-DC87-4FCD-7E02-3E9F079C2774}" dt="2025-10-21T17:36:26.295" v="152" actId="1076"/>
        <pc:sldMkLst>
          <pc:docMk/>
          <pc:sldMk cId="2723104102" sldId="260"/>
        </pc:sldMkLst>
        <pc:spChg chg="mod">
          <ac:chgData name="Support" userId="S::support@schusterproducts.com::29c9d134-2304-4a44-8e7c-359b86195389" providerId="AD" clId="Web-{117A5938-DC87-4FCD-7E02-3E9F079C2774}" dt="2025-10-21T17:33:33.573" v="128" actId="1076"/>
          <ac:spMkLst>
            <pc:docMk/>
            <pc:sldMk cId="2723104102" sldId="260"/>
            <ac:spMk id="5" creationId="{50A3D288-C758-9FF2-41FA-B85CAB47B29B}"/>
          </ac:spMkLst>
        </pc:spChg>
        <pc:spChg chg="mod">
          <ac:chgData name="Support" userId="S::support@schusterproducts.com::29c9d134-2304-4a44-8e7c-359b86195389" providerId="AD" clId="Web-{117A5938-DC87-4FCD-7E02-3E9F079C2774}" dt="2025-10-21T17:35:18.778" v="149" actId="1076"/>
          <ac:spMkLst>
            <pc:docMk/>
            <pc:sldMk cId="2723104102" sldId="260"/>
            <ac:spMk id="17" creationId="{3B01AF21-FFC2-E9B1-9835-11B84FC3F1A1}"/>
          </ac:spMkLst>
        </pc:spChg>
        <pc:graphicFrameChg chg="mod">
          <ac:chgData name="Support" userId="S::support@schusterproducts.com::29c9d134-2304-4a44-8e7c-359b86195389" providerId="AD" clId="Web-{117A5938-DC87-4FCD-7E02-3E9F079C2774}" dt="2025-10-21T17:33:15.416" v="123" actId="1076"/>
          <ac:graphicFrameMkLst>
            <pc:docMk/>
            <pc:sldMk cId="2723104102" sldId="260"/>
            <ac:graphicFrameMk id="2" creationId="{0AA2179A-2EFB-B7CA-AA93-2E26C10A63A0}"/>
          </ac:graphicFrameMkLst>
        </pc:graphicFrameChg>
        <pc:graphicFrameChg chg="mod">
          <ac:chgData name="Support" userId="S::support@schusterproducts.com::29c9d134-2304-4a44-8e7c-359b86195389" providerId="AD" clId="Web-{117A5938-DC87-4FCD-7E02-3E9F079C2774}" dt="2025-10-21T17:33:15.463" v="124" actId="1076"/>
          <ac:graphicFrameMkLst>
            <pc:docMk/>
            <pc:sldMk cId="2723104102" sldId="260"/>
            <ac:graphicFrameMk id="8" creationId="{F2E50FA5-674D-63DF-ECFB-CD2A8E8871BC}"/>
          </ac:graphicFrameMkLst>
        </pc:graphicFrameChg>
        <pc:picChg chg="mod">
          <ac:chgData name="Support" userId="S::support@schusterproducts.com::29c9d134-2304-4a44-8e7c-359b86195389" providerId="AD" clId="Web-{117A5938-DC87-4FCD-7E02-3E9F079C2774}" dt="2025-10-21T17:36:26.295" v="152" actId="1076"/>
          <ac:picMkLst>
            <pc:docMk/>
            <pc:sldMk cId="2723104102" sldId="260"/>
            <ac:picMk id="20" creationId="{AB9E4019-A902-C671-0B85-357E8EAE143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BBFA02A-3CB0-4842-9FC4-D208A3740C8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B277249C-DC5E-47B2-888C-51AB92E74D1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092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DD7746FD-B712-4E37-837B-6B5BA37304BD}" type="datetime1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D83809D3-E37C-4F12-A3B1-A0C2A2711E4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B900D077-944D-42BA-816B-981D5E7D4FC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092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2EC2622D-8522-4140-BB1C-88DFB9E108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E07EAF17-C574-47AA-B21E-CE3B7F673BF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A44661E-0C2A-411C-BC79-B66BD59481C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3092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20703357-74C7-4ED8-9B57-579BD317C766}" type="datetime1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56D9D3E2-EEE1-4F78-883E-5FD8788A3E1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32025" y="704850"/>
            <a:ext cx="2638425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21EECF5D-E761-4C77-92EA-E611F314E12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459526"/>
            <a:ext cx="5681980" cy="422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CC81ED29-E4B4-44F0-B866-74CD5BCF26C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2009B134-BF69-4646-A96A-B979F4CC4D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092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BE5F7047-D96C-4457-AF0C-E2EF3FDC0A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94EE0-B738-46F1-9946-61D800DA5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7436E-EDBD-45EC-A047-AA71DC708CD3}" type="datetime1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47DAC-A080-428D-AB27-69A75D246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7426A-C4E3-4538-A3E6-60C8D6D18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449C4-1DB5-4D13-9BAD-5294CAF42F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021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1631F-836A-45D1-B0C3-F3C04B234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17027-F6BB-49B3-9F56-C5FD002E0D38}" type="datetime1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27700-767A-4698-B9D2-013EBAED3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E9A71-AEFD-40DC-AE0C-ED3FAE980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043AF-1D43-4EB3-84A0-4595DEF051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0223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BB362-55CD-4762-9E83-B8B69F122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71831-9770-4F10-88A3-E8AA510FAC96}" type="datetime1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D4EDF-485F-4D48-8152-68E98E00F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D24F7-3E48-426B-B15F-26602EBDA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59A68-EC02-4232-A3A6-C914AD02EC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5458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74CCF-FFEC-4791-B454-C526C94D2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BE3DA-88A4-424A-9BB8-02A8FEF7B0D4}" type="datetime1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622AB2-0C1A-43B6-BB90-003638718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5DC85-5025-439D-8B04-3F66AFE39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126A9-C491-4FCD-BF16-E600445C36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3414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ACCA1-3A24-493F-A676-BA11CAABD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185B9-AB72-4594-9C45-09596926EC2B}" type="datetime1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37369-952C-4556-B094-B517182E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27E6D-E4A6-4689-9962-AF53CB854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E1146-1E74-4C65-A8AD-0EB7AAB929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1884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1D15465-DAE1-4560-B225-76195339D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BE5C9-3B6D-480C-8E5F-92C9E1ABBD1D}" type="datetime1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AE9902B-83B8-4E2A-8FE9-F9BBBB569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E6C67EF-528C-49AE-B36C-9BC25BDB6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43855-2497-4A54-BD7F-3608950A79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7038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87570E3-5CEB-4A9D-9A8D-24E2EFA0D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10794-27BF-4177-9567-EAD65CDE61B3}" type="datetime1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ABCA495-6912-4437-8BDF-73D1E4F98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EBDFDE1-0567-41E8-BCEF-03515536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6F81-D3AB-47BE-9E63-B5B2190A1A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861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B941510-0A58-4CD6-8A56-99FF7D850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6D838-6F49-4BE0-B5AE-6C0A9B15D461}" type="datetime1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E49373B-C841-42F6-9FF9-DD557B9AD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A4CBAB0-BA81-437F-98D8-15F123B0F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88394-5DA8-4F96-B00D-3E30AB8F54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803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5F61E56-4FB9-4075-ABB1-2465754F2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D2FD8-0C61-4F6E-91E9-0D807C7A2D89}" type="datetime1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88983D1-F2E9-42C2-A833-5ABFF407F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5E74289-6819-408B-B3C8-654E98EB4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72C61-6ACE-4834-A20B-5502069843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9446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BF5A7D2-A5DF-4042-AEDD-53A97768B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E9871-8CA6-486A-9EFF-7A93AD04F351}" type="datetime1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1D22E45-BB89-4456-8B5E-B7065C041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7129E10-2629-4F9C-8DA0-2BC1C2F42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DB25-B1D2-4497-ADC9-CD3E5602A8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9885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5CD1EC-4FD0-45A3-BB39-4FF976BC6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3FF69-0D61-4239-BCC5-C4A470A93B0E}" type="datetime1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67A95DB-4472-43E2-91C9-8BF92C39A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7ACBD4-6062-47B5-A606-A4A57DF61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BBF67-615F-481D-B40C-F861EF62AE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4146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2930F42-7482-4CA4-81BA-E415B7C7195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D0764EA-8060-4053-A630-20F8A328C4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20C61-7EDE-4AE4-80C1-4FFB08A527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532016C8-6A98-4168-8E18-78E512B06935}" type="datetime1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C2561-88ED-4139-B48B-41B154B297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32A9E-AB40-462E-8165-902807E24F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633745E9-0FAC-4346-9DD1-801B9172AC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" name="Picture 1" descr="A cartoon of a pink monster&#10;&#10;AI-generated content may be incorrect.">
            <a:extLst>
              <a:ext uri="{FF2B5EF4-FFF2-40B4-BE49-F238E27FC236}">
                <a16:creationId xmlns:a16="http://schemas.microsoft.com/office/drawing/2014/main" id="{D7140430-3930-DB69-B8A7-23AE6B8D003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811379" y="304801"/>
            <a:ext cx="762000" cy="733063"/>
          </a:xfrm>
          <a:prstGeom prst="rect">
            <a:avLst/>
          </a:prstGeom>
        </p:spPr>
      </p:pic>
      <p:pic>
        <p:nvPicPr>
          <p:cNvPr id="3" name="Picture 2" descr="A yellow letter on a black background&#10;&#10;AI-generated content may be incorrect.">
            <a:extLst>
              <a:ext uri="{FF2B5EF4-FFF2-40B4-BE49-F238E27FC236}">
                <a16:creationId xmlns:a16="http://schemas.microsoft.com/office/drawing/2014/main" id="{0495B233-12B2-4B87-3893-762FE9AEAAD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581400" y="304801"/>
            <a:ext cx="2805269" cy="444320"/>
          </a:xfrm>
          <a:prstGeom prst="rect">
            <a:avLst/>
          </a:prstGeom>
        </p:spPr>
      </p:pic>
      <p:pic>
        <p:nvPicPr>
          <p:cNvPr id="7" name="Picture 6" descr="A blue and black text&#10;&#10;AI-generated content may be incorrect.">
            <a:extLst>
              <a:ext uri="{FF2B5EF4-FFF2-40B4-BE49-F238E27FC236}">
                <a16:creationId xmlns:a16="http://schemas.microsoft.com/office/drawing/2014/main" id="{AA51C8B1-3EEF-1857-7436-E43CB70E63FA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886200" y="688724"/>
            <a:ext cx="2118359" cy="493680"/>
          </a:xfrm>
          <a:prstGeom prst="rect">
            <a:avLst/>
          </a:prstGeom>
        </p:spPr>
      </p:pic>
      <p:pic>
        <p:nvPicPr>
          <p:cNvPr id="8" name="Picture 7" descr="A black and green and white background&#10;&#10;AI-generated content may be incorrect.">
            <a:extLst>
              <a:ext uri="{FF2B5EF4-FFF2-40B4-BE49-F238E27FC236}">
                <a16:creationId xmlns:a16="http://schemas.microsoft.com/office/drawing/2014/main" id="{A6BA1D04-BFDE-2694-5AC8-5C8828351E13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2925"/>
            <a:ext cx="3199290" cy="91439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D97136E-7A4C-8A9D-C7F4-5053724EAED5}"/>
              </a:ext>
            </a:extLst>
          </p:cNvPr>
          <p:cNvSpPr txBox="1"/>
          <p:nvPr userDrawn="1"/>
        </p:nvSpPr>
        <p:spPr>
          <a:xfrm>
            <a:off x="2057400" y="8668321"/>
            <a:ext cx="46482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4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DIN Alternate" panose="020B0500000000000000" pitchFamily="34" charset="77"/>
                <a:ea typeface="ＭＳ Ｐゴシック" panose="020B0600070205080204" pitchFamily="34" charset="-128"/>
                <a:cs typeface="Arial"/>
              </a:rPr>
              <a:t>10555 W PARNELL AVE, SUITE 1, HALES CORNERS,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DIN Alternate" panose="020B0500000000000000" pitchFamily="34" charset="77"/>
                <a:ea typeface="ＭＳ Ｐゴシック" panose="020B0600070205080204" pitchFamily="34" charset="-128"/>
                <a:cs typeface="Arial"/>
              </a:rPr>
              <a:t>WI  </a:t>
            </a:r>
            <a:r>
              <a:rPr kumimoji="0" lang="en-US" sz="1050" b="0" i="0" u="none" strike="noStrike" kern="1100" cap="none" spc="7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DIN Alternate" panose="020B0500000000000000" pitchFamily="34" charset="77"/>
                <a:ea typeface="ＭＳ Ｐゴシック" panose="020B0600070205080204" pitchFamily="34" charset="-128"/>
                <a:cs typeface="Arial"/>
              </a:rPr>
              <a:t>53130</a:t>
            </a:r>
            <a:r>
              <a:rPr kumimoji="0" lang="en-US" sz="1050" b="0" i="0" u="none" strike="noStrike" kern="1200" cap="none" spc="10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DIN Alternate" panose="020B0500000000000000" pitchFamily="34" charset="77"/>
                <a:ea typeface="ＭＳ Ｐゴシック" panose="020B0600070205080204" pitchFamily="34" charset="-128"/>
                <a:cs typeface="Arial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10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DIN Alternate" panose="020B0500000000000000" pitchFamily="34" charset="77"/>
                <a:ea typeface="ＭＳ Ｐゴシック" panose="020B0600070205080204" pitchFamily="34" charset="-128"/>
                <a:cs typeface="Arial"/>
              </a:rPr>
              <a:t>414.858.9282         WWW.FACETWISTERS.COM</a:t>
            </a:r>
          </a:p>
        </p:txBody>
      </p:sp>
      <p:pic>
        <p:nvPicPr>
          <p:cNvPr id="10" name="Picture 9" descr="White text on a black background&#10;&#10;AI-generated content may be incorrect.">
            <a:extLst>
              <a:ext uri="{FF2B5EF4-FFF2-40B4-BE49-F238E27FC236}">
                <a16:creationId xmlns:a16="http://schemas.microsoft.com/office/drawing/2014/main" id="{E00567F3-EB8F-0C13-4C83-166AC4D9E18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28337" y="8735193"/>
            <a:ext cx="1141296" cy="2817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63437-9F96-C257-F288-C46863F7B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B01AF21-FFC2-E9B1-9835-11B84FC3F1A1}"/>
              </a:ext>
            </a:extLst>
          </p:cNvPr>
          <p:cNvSpPr txBox="1"/>
          <p:nvPr/>
        </p:nvSpPr>
        <p:spPr>
          <a:xfrm>
            <a:off x="1813444" y="1542003"/>
            <a:ext cx="3637438" cy="954107"/>
          </a:xfrm>
          <a:prstGeom prst="rect">
            <a:avLst/>
          </a:prstGeom>
          <a:noFill/>
          <a:effectLst>
            <a:outerShdw blurRad="63500" dist="38100" dir="2700000">
              <a:srgbClr val="7030A0">
                <a:alpha val="40000"/>
              </a:srgbClr>
            </a:outerShdw>
          </a:effectLst>
        </p:spPr>
        <p:txBody>
          <a:bodyPr wrap="square" lIns="91440" tIns="45720" rIns="91440" bIns="45720" anchor="t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ptos Display"/>
                <a:ea typeface="ＭＳ Ｐゴシック"/>
                <a:cs typeface="Aparajita"/>
              </a:rPr>
              <a:t>136 CT SOUR CENTER ASSORTMENT “A”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20" name="Picture 19" descr="A picture containing text, colorful&#10;&#10;Description automatically generated">
            <a:extLst>
              <a:ext uri="{FF2B5EF4-FFF2-40B4-BE49-F238E27FC236}">
                <a16:creationId xmlns:a16="http://schemas.microsoft.com/office/drawing/2014/main" id="{AB9E4019-A902-C671-0B85-357E8EAE1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21" y="2505553"/>
            <a:ext cx="2287489" cy="5542637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AA2179A-2EFB-B7CA-AA93-2E26C10A63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195451"/>
              </p:ext>
            </p:extLst>
          </p:nvPr>
        </p:nvGraphicFramePr>
        <p:xfrm>
          <a:off x="2805546" y="6325465"/>
          <a:ext cx="3376421" cy="1161412"/>
        </p:xfrm>
        <a:graphic>
          <a:graphicData uri="http://schemas.openxmlformats.org/drawingml/2006/table">
            <a:tbl>
              <a:tblPr/>
              <a:tblGrid>
                <a:gridCol w="1843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30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14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Narrow"/>
                          <a:ea typeface="Calibri"/>
                          <a:cs typeface="Times New Roman"/>
                        </a:rPr>
                        <a:t>ITEM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Narrow"/>
                          <a:ea typeface="Calibri"/>
                          <a:cs typeface="Times New Roman"/>
                        </a:rPr>
                        <a:t>UNIT UPC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0212153"/>
                  </a:ext>
                </a:extLst>
              </a:tr>
              <a:tr h="1889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Aptos Narrow"/>
                          <a:ea typeface="Calibri"/>
                          <a:cs typeface="Times New Roman"/>
                        </a:rPr>
                        <a:t>Big Stik®  Strawberry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Aptos Narrow"/>
                          <a:ea typeface="Calibri"/>
                          <a:cs typeface="Times New Roman"/>
                        </a:rPr>
                        <a:t>7-93216-06030-1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9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Aptos Narrow"/>
                          <a:ea typeface="Calibri"/>
                          <a:cs typeface="Times New Roman"/>
                        </a:rPr>
                        <a:t>Big Stik® Green Apple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Aptos Narrow"/>
                          <a:ea typeface="Calibri"/>
                          <a:cs typeface="Times New Roman"/>
                        </a:rPr>
                        <a:t>7-93216-06031-8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9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Aptos Narrow"/>
                          <a:ea typeface="Calibri"/>
                          <a:cs typeface="Times New Roman"/>
                        </a:rPr>
                        <a:t>Silly Sour Legs®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Aptos Narrow"/>
                          <a:ea typeface="Calibri"/>
                          <a:cs typeface="Times New Roman"/>
                        </a:rPr>
                        <a:t>7-93216-07030-0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89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Aptos Narrow"/>
                          <a:ea typeface="Calibri"/>
                          <a:cs typeface="Times New Roman"/>
                        </a:rPr>
                        <a:t>Magic Wand® Strawberry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Aptos Narrow"/>
                          <a:ea typeface="Calibri"/>
                          <a:cs typeface="Times New Roman"/>
                        </a:rPr>
                        <a:t>7-93216-08031-6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14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Aptos Narrow"/>
                          <a:ea typeface="Calibri"/>
                          <a:cs typeface="Times New Roman"/>
                        </a:rPr>
                        <a:t>Magic Wand® Green Apple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Aptos Narrow"/>
                          <a:ea typeface="Calibri"/>
                          <a:cs typeface="Times New Roman"/>
                        </a:rPr>
                        <a:t>7-93216-08030-9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2E50FA5-674D-63DF-ECFB-CD2A8E8871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002382"/>
              </p:ext>
            </p:extLst>
          </p:nvPr>
        </p:nvGraphicFramePr>
        <p:xfrm>
          <a:off x="2790271" y="7651748"/>
          <a:ext cx="3389859" cy="919699"/>
        </p:xfrm>
        <a:graphic>
          <a:graphicData uri="http://schemas.openxmlformats.org/drawingml/2006/table">
            <a:tbl>
              <a:tblPr/>
              <a:tblGrid>
                <a:gridCol w="13105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9333">
                  <a:extLst>
                    <a:ext uri="{9D8B030D-6E8A-4147-A177-3AD203B41FA5}">
                      <a16:colId xmlns:a16="http://schemas.microsoft.com/office/drawing/2014/main" val="2383694273"/>
                    </a:ext>
                  </a:extLst>
                </a:gridCol>
              </a:tblGrid>
              <a:tr h="23316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Narrow"/>
                          <a:ea typeface="Calibri"/>
                          <a:cs typeface="Times New Roman"/>
                        </a:rPr>
                        <a:t>Case GTIN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latin typeface="Aptos Narrow"/>
                          <a:ea typeface="Calibri"/>
                          <a:cs typeface="Times New Roman"/>
                        </a:rPr>
                        <a:t>007-93216-09010-0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Narrow"/>
                          <a:ea typeface="Calibri"/>
                          <a:cs typeface="Times New Roman"/>
                        </a:rPr>
                        <a:t>Case Dimensions  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latin typeface="Aptos Narrow"/>
                          <a:ea typeface="Calibri"/>
                          <a:cs typeface="Times New Roman"/>
                        </a:rPr>
                        <a:t>35.93” L x 25.21” W x 6.16” H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Narrow"/>
                          <a:ea typeface="Calibri"/>
                          <a:cs typeface="Times New Roman"/>
                        </a:rPr>
                        <a:t>Case Weight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Aptos Narrow"/>
                          <a:ea typeface="Calibri"/>
                          <a:cs typeface="Times New Roman"/>
                        </a:rPr>
                        <a:t>28.5 LBS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80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Narrow"/>
                          <a:ea typeface="Calibri"/>
                          <a:cs typeface="Times New Roman"/>
                        </a:rPr>
                        <a:t>Case Cube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Aptos Narrow"/>
                          <a:ea typeface="Calibri"/>
                          <a:cs typeface="Times New Roman"/>
                        </a:rPr>
                        <a:t>3.23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0A3D288-C758-9FF2-41FA-B85CAB47B29B}"/>
              </a:ext>
            </a:extLst>
          </p:cNvPr>
          <p:cNvSpPr txBox="1"/>
          <p:nvPr/>
        </p:nvSpPr>
        <p:spPr>
          <a:xfrm>
            <a:off x="2895600" y="2706548"/>
            <a:ext cx="204988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DINNeuzeitGroteskLTW01-Lt" panose="020B0502020203020204" pitchFamily="34" charset="0"/>
                <a:ea typeface="ＭＳ Ｐゴシック"/>
                <a:cs typeface="Arial"/>
              </a:rPr>
              <a:t>Item # 09010</a:t>
            </a:r>
            <a:endParaRPr lang="en-US" b="1" dirty="0">
              <a:latin typeface="DINNeuzeitGroteskLTW01-Lt" panose="020B0502020203020204" pitchFamily="34" charset="0"/>
            </a:endParaRP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26F7FDC1-8A14-E731-B151-1B8B94454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5356" y="3429000"/>
            <a:ext cx="48768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i="1" dirty="0">
                <a:latin typeface="DINNeuzeitGroteskW01-Bold" panose="020B0902020203020204"/>
                <a:ea typeface="ＭＳ Ｐゴシック"/>
                <a:cs typeface="Arial"/>
              </a:rPr>
              <a:t>Contains:</a:t>
            </a:r>
            <a:endParaRPr lang="en-US" sz="1800" b="1" i="1" dirty="0">
              <a:latin typeface="DINNeuzeitGroteskW01-Bold" panose="020B0902020203020204"/>
              <a:ea typeface="ＭＳ Ｐゴシック"/>
              <a:cs typeface="Arial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i="1" dirty="0">
                <a:latin typeface="DINNeuzeitGroteskW01-Bold" panose="020B0902020203020204"/>
                <a:ea typeface="ＭＳ Ｐゴシック"/>
                <a:cs typeface="Arial"/>
              </a:rPr>
              <a:t>        20 units Big Stik® Strawberry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 dirty="0">
                <a:latin typeface="DINNeuzeitGroteskW01-Bold" panose="020B0902020203020204"/>
                <a:ea typeface="ＭＳ Ｐゴシック"/>
                <a:cs typeface="Arial"/>
              </a:rPr>
              <a:t>20 units Big Stik® Green Apple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 dirty="0">
                <a:latin typeface="DINNeuzeitGroteskW01-Bold" panose="020B0902020203020204"/>
                <a:ea typeface="ＭＳ Ｐゴシック"/>
                <a:cs typeface="Arial"/>
              </a:rPr>
              <a:t>24 units Magic Wand® Strawberry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 dirty="0">
                <a:latin typeface="DINNeuzeitGroteskW01-Bold" panose="020B0902020203020204"/>
                <a:ea typeface="ＭＳ Ｐゴシック"/>
                <a:cs typeface="Arial"/>
              </a:rPr>
              <a:t>24 units Magic Wand® Green Apple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 dirty="0">
                <a:latin typeface="DINNeuzeitGroteskW01-Bold" panose="020B0902020203020204"/>
                <a:ea typeface="ＭＳ Ｐゴシック"/>
                <a:cs typeface="Arial"/>
              </a:rPr>
              <a:t>48 units Silly Sour Legs®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EAA8603-26B5-2C6E-1EFF-D79B72CDD1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957807"/>
              </p:ext>
            </p:extLst>
          </p:nvPr>
        </p:nvGraphicFramePr>
        <p:xfrm>
          <a:off x="2638395" y="5515320"/>
          <a:ext cx="3486150" cy="72771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43075">
                  <a:extLst>
                    <a:ext uri="{9D8B030D-6E8A-4147-A177-3AD203B41FA5}">
                      <a16:colId xmlns:a16="http://schemas.microsoft.com/office/drawing/2014/main" val="1714931766"/>
                    </a:ext>
                  </a:extLst>
                </a:gridCol>
                <a:gridCol w="1743075">
                  <a:extLst>
                    <a:ext uri="{9D8B030D-6E8A-4147-A177-3AD203B41FA5}">
                      <a16:colId xmlns:a16="http://schemas.microsoft.com/office/drawing/2014/main" val="944994111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>
                          <a:solidFill>
                            <a:srgbClr val="7030A0"/>
                          </a:solidFill>
                          <a:effectLst/>
                          <a:latin typeface="DINNeuzeitGroteskW01-Bold" panose="020B0902020203020204"/>
                        </a:rPr>
                        <a:t>Unit Cost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  <a:latin typeface="DINNeuzeitGroteskW01-Bold" panose="020B0902020203020204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7030A0"/>
                          </a:solidFill>
                          <a:effectLst/>
                          <a:latin typeface="DINNeuzeitGroteskW01-Bold" panose="020B0902020203020204"/>
                        </a:rPr>
                        <a:t>    $ 1.10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DINNeuzeitGroteskW01-Bold" panose="020B0902020203020204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7947602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7030A0"/>
                          </a:solidFill>
                          <a:effectLst/>
                          <a:latin typeface="DINNeuzeitGroteskW01-Bold" panose="020B0902020203020204"/>
                        </a:rPr>
                        <a:t>Case Cost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DINNeuzeitGroteskW01-Bold" panose="020B0902020203020204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7030A0"/>
                          </a:solidFill>
                          <a:effectLst/>
                          <a:latin typeface="DINNeuzeitGroteskW01-Bold" panose="020B0902020203020204"/>
                        </a:rPr>
                        <a:t>$ 149.60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DINNeuzeitGroteskW01-Bold" panose="020B0902020203020204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1145608"/>
                  </a:ext>
                </a:extLst>
              </a:tr>
            </a:tbl>
          </a:graphicData>
        </a:graphic>
      </p:graphicFrame>
      <p:sp>
        <p:nvSpPr>
          <p:cNvPr id="4" name="Star: 12 Points 3">
            <a:extLst>
              <a:ext uri="{FF2B5EF4-FFF2-40B4-BE49-F238E27FC236}">
                <a16:creationId xmlns:a16="http://schemas.microsoft.com/office/drawing/2014/main" id="{8BD77430-49A5-7EAB-12B4-3A18AE00B24B}"/>
              </a:ext>
            </a:extLst>
          </p:cNvPr>
          <p:cNvSpPr/>
          <p:nvPr/>
        </p:nvSpPr>
        <p:spPr>
          <a:xfrm rot="20700000">
            <a:off x="114847" y="402059"/>
            <a:ext cx="1914731" cy="1139549"/>
          </a:xfrm>
          <a:prstGeom prst="star12">
            <a:avLst/>
          </a:prstGeom>
          <a:solidFill>
            <a:srgbClr val="FFFF00"/>
          </a:solidFill>
          <a:ln>
            <a:solidFill>
              <a:srgbClr val="C224B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7030A0"/>
                </a:solidFill>
              </a:rPr>
              <a:t>OVER 50,000 SOLD!</a:t>
            </a:r>
          </a:p>
        </p:txBody>
      </p:sp>
    </p:spTree>
    <p:extLst>
      <p:ext uri="{BB962C8B-B14F-4D97-AF65-F5344CB8AC3E}">
        <p14:creationId xmlns:p14="http://schemas.microsoft.com/office/powerpoint/2010/main" val="2723104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b1c87b3-3aeb-4373-af1b-2778166e772a" xsi:nil="true"/>
    <lcf76f155ced4ddcb4097134ff3c332f xmlns="b690b8a6-6df3-4c9f-95ef-7b557beb7df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4E7801189FDC42A4599F3DD5073BBA" ma:contentTypeVersion="19" ma:contentTypeDescription="Create a new document." ma:contentTypeScope="" ma:versionID="cb0fc5169af25d5ae03f26541ebab541">
  <xsd:schema xmlns:xsd="http://www.w3.org/2001/XMLSchema" xmlns:xs="http://www.w3.org/2001/XMLSchema" xmlns:p="http://schemas.microsoft.com/office/2006/metadata/properties" xmlns:ns2="b690b8a6-6df3-4c9f-95ef-7b557beb7df7" xmlns:ns3="9b1c87b3-3aeb-4373-af1b-2778166e772a" targetNamespace="http://schemas.microsoft.com/office/2006/metadata/properties" ma:root="true" ma:fieldsID="672710ab7b1ae7428ebef98ac172c143" ns2:_="" ns3:_="">
    <xsd:import namespace="b690b8a6-6df3-4c9f-95ef-7b557beb7df7"/>
    <xsd:import namespace="9b1c87b3-3aeb-4373-af1b-2778166e77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90b8a6-6df3-4c9f-95ef-7b557beb7d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36fa781-0cdd-4ceb-bf8a-37ee11ff83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1c87b3-3aeb-4373-af1b-2778166e772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da22340-c9d4-48a1-9659-63bc1a54accf}" ma:internalName="TaxCatchAll" ma:showField="CatchAllData" ma:web="9b1c87b3-3aeb-4373-af1b-2778166e77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22448E-BF3B-453C-AEAB-34FEC44B29BD}">
  <ds:schemaRefs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9b1c87b3-3aeb-4373-af1b-2778166e772a"/>
    <ds:schemaRef ds:uri="http://schemas.openxmlformats.org/package/2006/metadata/core-properties"/>
    <ds:schemaRef ds:uri="http://schemas.microsoft.com/office/2006/documentManagement/types"/>
    <ds:schemaRef ds:uri="b690b8a6-6df3-4c9f-95ef-7b557beb7df7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9CA563C-84D3-4ECF-BCE4-449EB3263F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90b8a6-6df3-4c9f-95ef-7b557beb7df7"/>
    <ds:schemaRef ds:uri="9b1c87b3-3aeb-4373-af1b-2778166e77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608DD9C-6461-4060-8C0E-647795B34B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6474</TotalTime>
  <Words>112</Words>
  <Application>Microsoft Office PowerPoint</Application>
  <PresentationFormat>On-screen Show (4:3)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Aptos Display</vt:lpstr>
      <vt:lpstr>Aptos Narrow</vt:lpstr>
      <vt:lpstr>Arial</vt:lpstr>
      <vt:lpstr>Calibri</vt:lpstr>
      <vt:lpstr>DIN Alternate</vt:lpstr>
      <vt:lpstr>DINNeuzeitGroteskLTW01-Lt</vt:lpstr>
      <vt:lpstr>DINNeuzeitGroteskW01-Bold</vt:lpstr>
      <vt:lpstr>Office Theme</vt:lpstr>
      <vt:lpstr>PowerPoint Presentation</vt:lpstr>
    </vt:vector>
  </TitlesOfParts>
  <Company>Instinct Creative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Emily Simonis</dc:creator>
  <cp:lastModifiedBy>Heidi Schuster</cp:lastModifiedBy>
  <cp:revision>158</cp:revision>
  <cp:lastPrinted>2025-05-30T14:37:45Z</cp:lastPrinted>
  <dcterms:created xsi:type="dcterms:W3CDTF">2013-05-15T15:09:44Z</dcterms:created>
  <dcterms:modified xsi:type="dcterms:W3CDTF">2025-10-26T18:35:32Z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0x0101003E4E7801189FDC42A4599F3DD5073BBA</vt:lpwstr>
  </property>
  <property fmtid="{D5CDD505-2E9C-101B-9397-08002B2CF9AE}" pid="3" name="MediaServiceImageTags">
    <vt:lpwstr/>
  </property>
</Properties>
</file>