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74C72-9C33-4FF5-8225-52A8C664079D}" v="9" dt="2025-10-26T17:40:23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6EC024B8-45DC-C15F-8B5E-9515E290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C9F4230-9966-9040-BF43-C090691C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9475" y="836295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0F8ACD1-4735-8FDC-C28C-953DB1C5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4798162"/>
            <a:ext cx="2879689" cy="201578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84B4B074-6C14-90F2-EF72-BAF58C9F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50" y="2778501"/>
            <a:ext cx="6123450" cy="2449379"/>
          </a:xfrm>
          <a:prstGeom prst="rect">
            <a:avLst/>
          </a:prstGeom>
        </p:spPr>
      </p:pic>
      <p:pic>
        <p:nvPicPr>
          <p:cNvPr id="20" name="Picture 19" descr="A close-up of a jellyfish&#10;&#10;Description automatically generated with low confidence">
            <a:extLst>
              <a:ext uri="{FF2B5EF4-FFF2-40B4-BE49-F238E27FC236}">
                <a16:creationId xmlns:a16="http://schemas.microsoft.com/office/drawing/2014/main" id="{9C2961A9-3F04-1F7A-5E35-84273E04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03" y="4776575"/>
            <a:ext cx="1834656" cy="768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4D5DE-C5A7-4F26-D9B5-07C9AA9F564E}"/>
              </a:ext>
            </a:extLst>
          </p:cNvPr>
          <p:cNvSpPr txBox="1"/>
          <p:nvPr/>
        </p:nvSpPr>
        <p:spPr>
          <a:xfrm>
            <a:off x="3023705" y="4986496"/>
            <a:ext cx="158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51000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DINNeuzeitGroteskLTW01-Lt" panose="020B0502020203020204" pitchFamily="34" charset="0"/>
                <a:cs typeface="Arial" panose="020B0604020202020204" pitchFamily="34" charset="0"/>
              </a:rPr>
              <a:t>1.4 oz (40g)</a:t>
            </a:r>
            <a:endParaRPr lang="en-US" altLang="en-US" sz="1800" dirty="0">
              <a:latin typeface="DINNeuzeitGroteskLTW01-Lt" panose="020B05020202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263B08-D5B3-41E8-A92A-654C1BED5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83280"/>
              </p:ext>
            </p:extLst>
          </p:nvPr>
        </p:nvGraphicFramePr>
        <p:xfrm>
          <a:off x="2254711" y="6853831"/>
          <a:ext cx="3122585" cy="608446"/>
        </p:xfrm>
        <a:graphic>
          <a:graphicData uri="http://schemas.openxmlformats.org/drawingml/2006/table">
            <a:tbl>
              <a:tblPr/>
              <a:tblGrid>
                <a:gridCol w="173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25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Sour Taffy Combo Bar Strawberry &amp; Green Apple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7-93216-51020-2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C4CB8C-84CE-E8A3-7FCF-31AA643EE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33520"/>
              </p:ext>
            </p:extLst>
          </p:nvPr>
        </p:nvGraphicFramePr>
        <p:xfrm>
          <a:off x="2274278" y="7616916"/>
          <a:ext cx="3103018" cy="974634"/>
        </p:xfrm>
        <a:graphic>
          <a:graphicData uri="http://schemas.openxmlformats.org/drawingml/2006/table">
            <a:tbl>
              <a:tblPr/>
              <a:tblGrid>
                <a:gridCol w="119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3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007-93216-51000-4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8.54” L x 6.49” W x 7”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5.28 </a:t>
                      </a:r>
                      <a:r>
                        <a:rPr lang="en-US" sz="1100" b="0" dirty="0" err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0.23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851EB0-400C-8ADD-E616-57A87012DBFD}"/>
              </a:ext>
            </a:extLst>
          </p:cNvPr>
          <p:cNvSpPr txBox="1"/>
          <p:nvPr/>
        </p:nvSpPr>
        <p:spPr>
          <a:xfrm>
            <a:off x="958503" y="1272442"/>
            <a:ext cx="5715000" cy="1231106"/>
          </a:xfrm>
          <a:prstGeom prst="rect">
            <a:avLst/>
          </a:prstGeom>
          <a:noFill/>
          <a:effectLst>
            <a:outerShdw>
              <a:srgbClr val="D0FF8F"/>
            </a:outerShdw>
          </a:effec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SOUR TAFFY COMBO BAR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STRAWBERRY &amp; GREEN APPLE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2 – 24 </a:t>
            </a:r>
            <a:r>
              <a:rPr lang="en-US" sz="1800" b="1" dirty="0" err="1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ct</a:t>
            </a:r>
            <a:r>
              <a:rPr lang="en-US" sz="1800" b="1" dirty="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 Case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07B7B0-BA62-4250-A0E1-1195B8DBC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6785"/>
              </p:ext>
            </p:extLst>
          </p:nvPr>
        </p:nvGraphicFramePr>
        <p:xfrm>
          <a:off x="3227834" y="5899759"/>
          <a:ext cx="3486150" cy="723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225715359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63171513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$ 0.76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68628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$ 36.48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43105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15E3E63-D6D8-7BB8-B37A-2F94375C6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9795" y="2625278"/>
            <a:ext cx="769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Super sour taffy bar that is half                                                                                      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Strawberry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 + half </a:t>
            </a:r>
            <a:r>
              <a:rPr lang="en-US" sz="1600" b="1" i="1" dirty="0">
                <a:solidFill>
                  <a:srgbClr val="57B42F"/>
                </a:solidFill>
                <a:latin typeface="DINNeuzeitGroteskLTW01-Lt" panose="020B0502020203020204" pitchFamily="34" charset="0"/>
                <a:ea typeface="ＭＳ Ｐゴシック"/>
              </a:rPr>
              <a:t>Green Apple </a:t>
            </a:r>
            <a:endParaRPr lang="en-US" altLang="en-US" sz="1600" b="1" i="1" dirty="0">
              <a:latin typeface="DINNeuzeitGroteskLTW01-Lt" panose="020B0502020203020204" pitchFamily="34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EE4836-1D13-40FA-9B7B-2005D9C3A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9150</TotalTime>
  <Words>77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48</cp:revision>
  <cp:lastPrinted>2025-05-30T14:37:45Z</cp:lastPrinted>
  <dcterms:created xsi:type="dcterms:W3CDTF">2013-05-15T15:09:44Z</dcterms:created>
  <dcterms:modified xsi:type="dcterms:W3CDTF">2025-10-26T19:16:55Z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