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B45A"/>
    <a:srgbClr val="45CC70"/>
    <a:srgbClr val="E83588"/>
    <a:srgbClr val="FFFFFF"/>
    <a:srgbClr val="3141BF"/>
    <a:srgbClr val="212B84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EBFC2-068E-4BC3-AC87-959BF64ACA4B}" v="2" dt="2025-10-24T20:40:12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4T20:40:54.264" v="102" actId="1076"/>
      <pc:docMkLst>
        <pc:docMk/>
      </pc:docMkLst>
      <pc:sldChg chg="modSp del mod">
        <pc:chgData name="Heidi Schuster" userId="8e6f0f36-aafb-4475-a2b2-fa1a541ae7dd" providerId="ADAL" clId="{3DD2A550-11FB-4FCD-B10C-C212F1C96168}" dt="2025-10-24T20:40:45.450" v="100" actId="2696"/>
        <pc:sldMkLst>
          <pc:docMk/>
          <pc:sldMk cId="2319222699" sldId="257"/>
        </pc:sldMkLst>
        <pc:spChg chg="mod">
          <ac:chgData name="Heidi Schuster" userId="8e6f0f36-aafb-4475-a2b2-fa1a541ae7dd" providerId="ADAL" clId="{3DD2A550-11FB-4FCD-B10C-C212F1C96168}" dt="2025-09-30T19:32:24.566" v="28"/>
          <ac:spMkLst>
            <pc:docMk/>
            <pc:sldMk cId="2319222699" sldId="257"/>
            <ac:spMk id="8" creationId="{2A73960A-62FD-671C-9A85-044124149211}"/>
          </ac:spMkLst>
        </pc:spChg>
        <pc:spChg chg="mod">
          <ac:chgData name="Heidi Schuster" userId="8e6f0f36-aafb-4475-a2b2-fa1a541ae7dd" providerId="ADAL" clId="{3DD2A550-11FB-4FCD-B10C-C212F1C96168}" dt="2025-09-30T19:31:34.397" v="27" actId="20577"/>
          <ac:spMkLst>
            <pc:docMk/>
            <pc:sldMk cId="2319222699" sldId="257"/>
            <ac:spMk id="9" creationId="{4FE8F42A-AC6C-B98E-CA3C-7DF1B410C74E}"/>
          </ac:spMkLst>
        </pc:spChg>
      </pc:sldChg>
      <pc:sldChg chg="addSp delSp modSp mod">
        <pc:chgData name="Heidi Schuster" userId="8e6f0f36-aafb-4475-a2b2-fa1a541ae7dd" providerId="ADAL" clId="{3DD2A550-11FB-4FCD-B10C-C212F1C96168}" dt="2025-10-24T20:40:54.264" v="102" actId="1076"/>
        <pc:sldMkLst>
          <pc:docMk/>
          <pc:sldMk cId="1307835576" sldId="258"/>
        </pc:sldMkLst>
        <pc:spChg chg="mod">
          <ac:chgData name="Heidi Schuster" userId="8e6f0f36-aafb-4475-a2b2-fa1a541ae7dd" providerId="ADAL" clId="{3DD2A550-11FB-4FCD-B10C-C212F1C96168}" dt="2025-10-24T20:40:30.025" v="98" actId="1076"/>
          <ac:spMkLst>
            <pc:docMk/>
            <pc:sldMk cId="1307835576" sldId="258"/>
            <ac:spMk id="3" creationId="{8BC91B43-5667-01D4-7429-7470729CD621}"/>
          </ac:spMkLst>
        </pc:spChg>
        <pc:spChg chg="mod">
          <ac:chgData name="Heidi Schuster" userId="8e6f0f36-aafb-4475-a2b2-fa1a541ae7dd" providerId="ADAL" clId="{3DD2A550-11FB-4FCD-B10C-C212F1C96168}" dt="2025-10-24T20:40:54.264" v="102" actId="1076"/>
          <ac:spMkLst>
            <pc:docMk/>
            <pc:sldMk cId="1307835576" sldId="258"/>
            <ac:spMk id="8" creationId="{A11EB74A-9574-2EB5-2530-7728ACA1CA93}"/>
          </ac:spMkLst>
        </pc:spChg>
        <pc:spChg chg="del">
          <ac:chgData name="Heidi Schuster" userId="8e6f0f36-aafb-4475-a2b2-fa1a541ae7dd" providerId="ADAL" clId="{3DD2A550-11FB-4FCD-B10C-C212F1C96168}" dt="2025-10-24T20:39:04.154" v="74" actId="21"/>
          <ac:spMkLst>
            <pc:docMk/>
            <pc:sldMk cId="1307835576" sldId="258"/>
            <ac:spMk id="10" creationId="{779E397C-839F-1FA1-81B3-D85E14C02F89}"/>
          </ac:spMkLst>
        </pc:spChg>
        <pc:spChg chg="mod">
          <ac:chgData name="Heidi Schuster" userId="8e6f0f36-aafb-4475-a2b2-fa1a541ae7dd" providerId="ADAL" clId="{3DD2A550-11FB-4FCD-B10C-C212F1C96168}" dt="2025-10-24T20:40:18.781" v="88" actId="1076"/>
          <ac:spMkLst>
            <pc:docMk/>
            <pc:sldMk cId="1307835576" sldId="258"/>
            <ac:spMk id="13" creationId="{FB98BBAE-BCA9-C423-F633-05BA70FD9EC1}"/>
          </ac:spMkLst>
        </pc:spChg>
        <pc:graphicFrameChg chg="add mod">
          <ac:chgData name="Heidi Schuster" userId="8e6f0f36-aafb-4475-a2b2-fa1a541ae7dd" providerId="ADAL" clId="{3DD2A550-11FB-4FCD-B10C-C212F1C96168}" dt="2025-10-24T20:40:15.871" v="87" actId="1076"/>
          <ac:graphicFrameMkLst>
            <pc:docMk/>
            <pc:sldMk cId="1307835576" sldId="258"/>
            <ac:graphicFrameMk id="4" creationId="{42C9E05A-0F94-3728-CBA5-4527E304CE87}"/>
          </ac:graphicFrameMkLst>
        </pc:graphicFrameChg>
        <pc:graphicFrameChg chg="del mod">
          <ac:chgData name="Heidi Schuster" userId="8e6f0f36-aafb-4475-a2b2-fa1a541ae7dd" providerId="ADAL" clId="{3DD2A550-11FB-4FCD-B10C-C212F1C96168}" dt="2025-10-24T20:40:33.635" v="99" actId="21"/>
          <ac:graphicFrameMkLst>
            <pc:docMk/>
            <pc:sldMk cId="1307835576" sldId="258"/>
            <ac:graphicFrameMk id="24" creationId="{36833F85-924A-118C-564A-81C282CDAA1D}"/>
          </ac:graphicFrameMkLst>
        </pc:graphicFrameChg>
        <pc:picChg chg="mod">
          <ac:chgData name="Heidi Schuster" userId="8e6f0f36-aafb-4475-a2b2-fa1a541ae7dd" providerId="ADAL" clId="{3DD2A550-11FB-4FCD-B10C-C212F1C96168}" dt="2025-10-24T20:40:21.068" v="89" actId="1076"/>
          <ac:picMkLst>
            <pc:docMk/>
            <pc:sldMk cId="1307835576" sldId="258"/>
            <ac:picMk id="11" creationId="{06F7ADEB-358D-A3C9-9883-7750D42AC5CE}"/>
          </ac:picMkLst>
        </pc:picChg>
      </pc:sldChg>
    </pc:docChg>
  </pc:docChgLst>
  <pc:docChgLst>
    <pc:chgData name="Support" userId="S::support@schusterproducts.com::29c9d134-2304-4a44-8e7c-359b86195389" providerId="AD" clId="Web-{410D94FF-6618-230C-AAE0-DA3F83F5697A}"/>
    <pc:docChg chg="addSld modSld">
      <pc:chgData name="Support" userId="S::support@schusterproducts.com::29c9d134-2304-4a44-8e7c-359b86195389" providerId="AD" clId="Web-{410D94FF-6618-230C-AAE0-DA3F83F5697A}" dt="2025-10-21T17:21:43.230" v="291" actId="20577"/>
      <pc:docMkLst>
        <pc:docMk/>
      </pc:docMkLst>
      <pc:sldChg chg="addSp delSp modSp add replId">
        <pc:chgData name="Support" userId="S::support@schusterproducts.com::29c9d134-2304-4a44-8e7c-359b86195389" providerId="AD" clId="Web-{410D94FF-6618-230C-AAE0-DA3F83F5697A}" dt="2025-10-21T17:21:43.230" v="291" actId="20577"/>
        <pc:sldMkLst>
          <pc:docMk/>
          <pc:sldMk cId="1307835576" sldId="258"/>
        </pc:sldMkLst>
        <pc:spChg chg="add mod">
          <ac:chgData name="Support" userId="S::support@schusterproducts.com::29c9d134-2304-4a44-8e7c-359b86195389" providerId="AD" clId="Web-{410D94FF-6618-230C-AAE0-DA3F83F5697A}" dt="2025-10-21T17:12:55.298" v="171" actId="1076"/>
          <ac:spMkLst>
            <pc:docMk/>
            <pc:sldMk cId="1307835576" sldId="258"/>
            <ac:spMk id="3" creationId="{8BC91B43-5667-01D4-7429-7470729CD621}"/>
          </ac:spMkLst>
        </pc:spChg>
        <pc:spChg chg="mod">
          <ac:chgData name="Support" userId="S::support@schusterproducts.com::29c9d134-2304-4a44-8e7c-359b86195389" providerId="AD" clId="Web-{410D94FF-6618-230C-AAE0-DA3F83F5697A}" dt="2025-10-21T17:21:43.230" v="291" actId="20577"/>
          <ac:spMkLst>
            <pc:docMk/>
            <pc:sldMk cId="1307835576" sldId="258"/>
            <ac:spMk id="8" creationId="{A11EB74A-9574-2EB5-2530-7728ACA1CA93}"/>
          </ac:spMkLst>
        </pc:spChg>
        <pc:spChg chg="mod">
          <ac:chgData name="Support" userId="S::support@schusterproducts.com::29c9d134-2304-4a44-8e7c-359b86195389" providerId="AD" clId="Web-{410D94FF-6618-230C-AAE0-DA3F83F5697A}" dt="2025-10-21T17:20:38.589" v="287" actId="1076"/>
          <ac:spMkLst>
            <pc:docMk/>
            <pc:sldMk cId="1307835576" sldId="258"/>
            <ac:spMk id="10" creationId="{779E397C-839F-1FA1-81B3-D85E14C02F89}"/>
          </ac:spMkLst>
        </pc:spChg>
        <pc:spChg chg="mod">
          <ac:chgData name="Support" userId="S::support@schusterproducts.com::29c9d134-2304-4a44-8e7c-359b86195389" providerId="AD" clId="Web-{410D94FF-6618-230C-AAE0-DA3F83F5697A}" dt="2025-10-21T17:20:47.495" v="290" actId="1076"/>
          <ac:spMkLst>
            <pc:docMk/>
            <pc:sldMk cId="1307835576" sldId="258"/>
            <ac:spMk id="13" creationId="{FB98BBAE-BCA9-C423-F633-05BA70FD9EC1}"/>
          </ac:spMkLst>
        </pc:spChg>
        <pc:graphicFrameChg chg="mod modGraphic">
          <ac:chgData name="Support" userId="S::support@schusterproducts.com::29c9d134-2304-4a44-8e7c-359b86195389" providerId="AD" clId="Web-{410D94FF-6618-230C-AAE0-DA3F83F5697A}" dt="2025-10-21T17:04:57.673" v="70" actId="1076"/>
          <ac:graphicFrameMkLst>
            <pc:docMk/>
            <pc:sldMk cId="1307835576" sldId="258"/>
            <ac:graphicFrameMk id="16" creationId="{F5B35886-A894-8D5F-43ED-95C3E0033371}"/>
          </ac:graphicFrameMkLst>
        </pc:graphicFrameChg>
        <pc:graphicFrameChg chg="mod modGraphic">
          <ac:chgData name="Support" userId="S::support@schusterproducts.com::29c9d134-2304-4a44-8e7c-359b86195389" providerId="AD" clId="Web-{410D94FF-6618-230C-AAE0-DA3F83F5697A}" dt="2025-10-21T17:13:40.816" v="192"/>
          <ac:graphicFrameMkLst>
            <pc:docMk/>
            <pc:sldMk cId="1307835576" sldId="258"/>
            <ac:graphicFrameMk id="17" creationId="{25724760-63AD-F618-E477-0D8E249244CB}"/>
          </ac:graphicFrameMkLst>
        </pc:graphicFrameChg>
        <pc:graphicFrameChg chg="add mod modGraphic">
          <ac:chgData name="Support" userId="S::support@schusterproducts.com::29c9d134-2304-4a44-8e7c-359b86195389" providerId="AD" clId="Web-{410D94FF-6618-230C-AAE0-DA3F83F5697A}" dt="2025-10-21T17:20:38.636" v="289" actId="1076"/>
          <ac:graphicFrameMkLst>
            <pc:docMk/>
            <pc:sldMk cId="1307835576" sldId="258"/>
            <ac:graphicFrameMk id="24" creationId="{36833F85-924A-118C-564A-81C282CDAA1D}"/>
          </ac:graphicFrameMkLst>
        </pc:graphicFrameChg>
        <pc:picChg chg="add mod">
          <ac:chgData name="Support" userId="S::support@schusterproducts.com::29c9d134-2304-4a44-8e7c-359b86195389" providerId="AD" clId="Web-{410D94FF-6618-230C-AAE0-DA3F83F5697A}" dt="2025-10-21T17:07:08.190" v="99" actId="1076"/>
          <ac:picMkLst>
            <pc:docMk/>
            <pc:sldMk cId="1307835576" sldId="258"/>
            <ac:picMk id="11" creationId="{06F7ADEB-358D-A3C9-9883-7750D42AC5CE}"/>
          </ac:picMkLst>
        </pc:picChg>
        <pc:picChg chg="add mod">
          <ac:chgData name="Support" userId="S::support@schusterproducts.com::29c9d134-2304-4a44-8e7c-359b86195389" providerId="AD" clId="Web-{410D94FF-6618-230C-AAE0-DA3F83F5697A}" dt="2025-10-21T17:11:45.327" v="161" actId="1076"/>
          <ac:picMkLst>
            <pc:docMk/>
            <pc:sldMk cId="1307835576" sldId="258"/>
            <ac:picMk id="15" creationId="{215BCC2B-4BA9-167E-935E-CD42FD214C77}"/>
          </ac:picMkLst>
        </pc:picChg>
        <pc:picChg chg="add mod">
          <ac:chgData name="Support" userId="S::support@schusterproducts.com::29c9d134-2304-4a44-8e7c-359b86195389" providerId="AD" clId="Web-{410D94FF-6618-230C-AAE0-DA3F83F5697A}" dt="2025-10-21T17:20:23.667" v="285" actId="1076"/>
          <ac:picMkLst>
            <pc:docMk/>
            <pc:sldMk cId="1307835576" sldId="258"/>
            <ac:picMk id="18" creationId="{DAF2AC68-E10B-F005-9754-BF926F1CB1A1}"/>
          </ac:picMkLst>
        </pc:picChg>
        <pc:picChg chg="add mod ord">
          <ac:chgData name="Support" userId="S::support@schusterproducts.com::29c9d134-2304-4a44-8e7c-359b86195389" providerId="AD" clId="Web-{410D94FF-6618-230C-AAE0-DA3F83F5697A}" dt="2025-10-21T17:20:29.339" v="286" actId="1076"/>
          <ac:picMkLst>
            <pc:docMk/>
            <pc:sldMk cId="1307835576" sldId="258"/>
            <ac:picMk id="20" creationId="{F8552E78-2769-BFC8-0F31-A946C6A59DF7}"/>
          </ac:picMkLst>
        </pc:picChg>
        <pc:picChg chg="add mod ord">
          <ac:chgData name="Support" userId="S::support@schusterproducts.com::29c9d134-2304-4a44-8e7c-359b86195389" providerId="AD" clId="Web-{410D94FF-6618-230C-AAE0-DA3F83F5697A}" dt="2025-10-21T17:11:50.436" v="163" actId="1076"/>
          <ac:picMkLst>
            <pc:docMk/>
            <pc:sldMk cId="1307835576" sldId="258"/>
            <ac:picMk id="21" creationId="{BA5C970E-D574-F09D-9D23-473148F78F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C1EED-A2D5-F609-A2BE-C7C0DC108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pink powder&#10;&#10;AI-generated content may be incorrect.">
            <a:extLst>
              <a:ext uri="{FF2B5EF4-FFF2-40B4-BE49-F238E27FC236}">
                <a16:creationId xmlns:a16="http://schemas.microsoft.com/office/drawing/2014/main" id="{F8552E78-2769-BFC8-0F31-A946C6A59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">
            <a:off x="452314" y="6029542"/>
            <a:ext cx="990194" cy="984564"/>
          </a:xfrm>
          <a:prstGeom prst="rect">
            <a:avLst/>
          </a:prstGeom>
        </p:spPr>
      </p:pic>
      <p:pic>
        <p:nvPicPr>
          <p:cNvPr id="21" name="Picture 20" descr="A green powder on a black background&#10;&#10;AI-generated content may be incorrect.">
            <a:extLst>
              <a:ext uri="{FF2B5EF4-FFF2-40B4-BE49-F238E27FC236}">
                <a16:creationId xmlns:a16="http://schemas.microsoft.com/office/drawing/2014/main" id="{BA5C970E-D574-F09D-9D23-473148F78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47" y="5201372"/>
            <a:ext cx="990194" cy="97835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7CD74A58-6515-F006-B79E-78B89A1B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72A4B-74E3-A083-87D1-526A4A4E1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EB74A-9574-2EB5-2530-7728ACA1CA93}"/>
              </a:ext>
            </a:extLst>
          </p:cNvPr>
          <p:cNvSpPr txBox="1"/>
          <p:nvPr/>
        </p:nvSpPr>
        <p:spPr>
          <a:xfrm>
            <a:off x="1950415" y="1436469"/>
            <a:ext cx="3353611" cy="938719"/>
          </a:xfrm>
          <a:prstGeom prst="rect">
            <a:avLst/>
          </a:prstGeom>
          <a:noFill/>
          <a:effectLst>
            <a:outerShdw blurRad="63500" dist="38100" dir="2700000">
              <a:srgbClr val="FFFF00">
                <a:alpha val="37000"/>
              </a:srgb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32B4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  <a:cs typeface="Aparajita"/>
              </a:rPr>
              <a:t>MAGIC WAND®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  <a:cs typeface="Aparajita"/>
              </a:rPr>
              <a:t>2/48 </a:t>
            </a:r>
            <a:r>
              <a:rPr lang="en-US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  <a:cs typeface="Aparajita"/>
              </a:rPr>
              <a:t>ct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  <a:cs typeface="Aparajita"/>
              </a:rPr>
              <a:t> Sidekicks</a:t>
            </a:r>
            <a:endParaRPr lang="en-US" dirty="0">
              <a:solidFill>
                <a:srgbClr val="00B0F0"/>
              </a:solidFill>
              <a:latin typeface="DINNeuzeitGroteskLTW01-Lt"/>
              <a:ea typeface="ＭＳ Ｐゴシック"/>
              <a:cs typeface="Aparajit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98BBAE-BCA9-C423-F633-05BA70FD9EC1}"/>
              </a:ext>
            </a:extLst>
          </p:cNvPr>
          <p:cNvSpPr txBox="1"/>
          <p:nvPr/>
        </p:nvSpPr>
        <p:spPr>
          <a:xfrm>
            <a:off x="2215977" y="4299667"/>
            <a:ext cx="231032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DINNeuzeitGroteskLTW01-Lt"/>
                <a:ea typeface="ＭＳ Ｐゴシック"/>
                <a:cs typeface="Arial"/>
              </a:rPr>
              <a:t>Item # 08010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DINNeuzeitGroteskLTW01-Lt"/>
                <a:ea typeface="ＭＳ Ｐゴシック"/>
                <a:cs typeface="Arial"/>
              </a:rPr>
              <a:t>2.43 oz (69g)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5B35886-A894-8D5F-43ED-95C3E0033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29311"/>
              </p:ext>
            </p:extLst>
          </p:nvPr>
        </p:nvGraphicFramePr>
        <p:xfrm>
          <a:off x="950356" y="7585621"/>
          <a:ext cx="2811455" cy="623166"/>
        </p:xfrm>
        <a:graphic>
          <a:graphicData uri="http://schemas.openxmlformats.org/drawingml/2006/table">
            <a:tbl>
              <a:tblPr/>
              <a:tblGrid>
                <a:gridCol w="164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Magic Wand® Strawberry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7-93216-08031-6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Magic Wand® Green Apple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7-93216-08030-9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5724760-63AD-F618-E477-0D8E24924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43441"/>
              </p:ext>
            </p:extLst>
          </p:nvPr>
        </p:nvGraphicFramePr>
        <p:xfrm>
          <a:off x="3858426" y="7339702"/>
          <a:ext cx="2814421" cy="1350043"/>
        </p:xfrm>
        <a:graphic>
          <a:graphicData uri="http://schemas.openxmlformats.org/drawingml/2006/table">
            <a:tbl>
              <a:tblPr/>
              <a:tblGrid>
                <a:gridCol w="952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922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dirty="0">
                        <a:latin typeface="Aptos Display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>
                      <a:solidFill>
                        <a:srgbClr val="A6A6A6"/>
                      </a:solidFill>
                    </a:lnL>
                    <a:lnR w="12700">
                      <a:solidFill>
                        <a:srgbClr val="A6A6A6"/>
                      </a:solidFill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100" b="0" dirty="0">
                        <a:latin typeface="Aptos Display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>
                      <a:solidFill>
                        <a:srgbClr val="A6A6A6"/>
                      </a:solidFill>
                    </a:lnL>
                    <a:lnR w="12700">
                      <a:solidFill>
                        <a:srgbClr val="A6A6A6"/>
                      </a:solidFill>
                    </a:lnR>
                    <a:lnT w="12700">
                      <a:solidFill>
                        <a:srgbClr val="A6A6A6"/>
                      </a:solidFill>
                    </a:lnT>
                    <a:lnB w="12700">
                      <a:solidFill>
                        <a:srgbClr val="A6A6A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317910"/>
                  </a:ext>
                </a:extLst>
              </a:tr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007-93216-08010-1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33.70” L x 6.13" W x 7.56”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18.25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C91B43-5667-01D4-7429-7470729CD621}"/>
              </a:ext>
            </a:extLst>
          </p:cNvPr>
          <p:cNvSpPr txBox="1"/>
          <p:nvPr/>
        </p:nvSpPr>
        <p:spPr>
          <a:xfrm>
            <a:off x="2103152" y="2516634"/>
            <a:ext cx="45696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i="1" baseline="0" dirty="0">
                <a:latin typeface="DINNeuzeitGroteskLTW01-Lt" panose="020B0502020203020204" pitchFamily="34" charset="0"/>
                <a:ea typeface="ＭＳ Ｐゴシック"/>
              </a:rPr>
              <a:t>Color-Changing Sour Powder in        </a:t>
            </a:r>
            <a:r>
              <a:rPr lang="en-US" sz="1600" b="1" i="1" baseline="0" dirty="0">
                <a:solidFill>
                  <a:srgbClr val="E83588"/>
                </a:solidFill>
                <a:latin typeface="DINNeuzeitGroteskLTW01-Lt" panose="020B0502020203020204" pitchFamily="34" charset="0"/>
                <a:ea typeface="ＭＳ Ｐゴシック"/>
              </a:rPr>
              <a:t>Strawberry</a:t>
            </a:r>
            <a:r>
              <a:rPr lang="en-US" sz="1600" b="1" i="1" baseline="0" dirty="0">
                <a:latin typeface="DINNeuzeitGroteskLTW01-Lt" panose="020B0502020203020204" pitchFamily="34" charset="0"/>
                <a:ea typeface="ＭＳ Ｐゴシック"/>
              </a:rPr>
              <a:t> and </a:t>
            </a:r>
            <a:r>
              <a:rPr lang="en-US" sz="1600" b="1" i="1" baseline="0" dirty="0">
                <a:solidFill>
                  <a:srgbClr val="45CC70"/>
                </a:solidFill>
                <a:latin typeface="DINNeuzeitGroteskLTW01-Lt" panose="020B0502020203020204" pitchFamily="34" charset="0"/>
                <a:ea typeface="ＭＳ Ｐゴシック"/>
              </a:rPr>
              <a:t>Green Apple</a:t>
            </a:r>
            <a:r>
              <a:rPr lang="en-US" sz="1600" b="1" i="1" baseline="0" dirty="0">
                <a:latin typeface="DINNeuzeitGroteskLTW01-Lt" panose="020B0502020203020204" pitchFamily="34" charset="0"/>
                <a:ea typeface="ＭＳ Ｐゴシック"/>
              </a:rPr>
              <a:t> </a:t>
            </a:r>
            <a:endParaRPr lang="en-US" sz="1600" b="1" i="1" dirty="0">
              <a:latin typeface="DINNeuzeitGroteskLTW01-Lt" panose="020B0502020203020204" pitchFamily="34" charset="0"/>
            </a:endParaRPr>
          </a:p>
        </p:txBody>
      </p:sp>
      <p:pic>
        <p:nvPicPr>
          <p:cNvPr id="11" name="Picture 10" descr="A box of candy sticks&#10;&#10;AI-generated content may be incorrect.">
            <a:extLst>
              <a:ext uri="{FF2B5EF4-FFF2-40B4-BE49-F238E27FC236}">
                <a16:creationId xmlns:a16="http://schemas.microsoft.com/office/drawing/2014/main" id="{06F7ADEB-358D-A3C9-9883-7750D42AC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0000">
            <a:off x="5167421" y="2817436"/>
            <a:ext cx="1585953" cy="4461979"/>
          </a:xfrm>
          <a:prstGeom prst="rect">
            <a:avLst/>
          </a:prstGeom>
        </p:spPr>
      </p:pic>
      <p:pic>
        <p:nvPicPr>
          <p:cNvPr id="15" name="Picture 14" descr="A green pencil on a black background&#10;&#10;AI-generated content may be incorrect.">
            <a:extLst>
              <a:ext uri="{FF2B5EF4-FFF2-40B4-BE49-F238E27FC236}">
                <a16:creationId xmlns:a16="http://schemas.microsoft.com/office/drawing/2014/main" id="{215BCC2B-4BA9-167E-935E-CD42FD214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0000">
            <a:off x="1008095" y="3117272"/>
            <a:ext cx="489854" cy="3752953"/>
          </a:xfrm>
          <a:prstGeom prst="rect">
            <a:avLst/>
          </a:prstGeom>
        </p:spPr>
      </p:pic>
      <p:pic>
        <p:nvPicPr>
          <p:cNvPr id="18" name="Picture 17" descr="A pink pencil on a black background&#10;&#10;AI-generated content may be incorrect.">
            <a:extLst>
              <a:ext uri="{FF2B5EF4-FFF2-40B4-BE49-F238E27FC236}">
                <a16:creationId xmlns:a16="http://schemas.microsoft.com/office/drawing/2014/main" id="{DAF2AC68-E10B-F005-9754-BF926F1CB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60000">
            <a:off x="559127" y="3838523"/>
            <a:ext cx="580969" cy="37529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C9E05A-0F94-3728-CBA5-4527E304C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30017"/>
              </p:ext>
            </p:extLst>
          </p:nvPr>
        </p:nvGraphicFramePr>
        <p:xfrm>
          <a:off x="1685925" y="5618930"/>
          <a:ext cx="3486150" cy="9567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97882839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253808101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  $ 1.10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089559"/>
                  </a:ext>
                </a:extLst>
              </a:tr>
              <a:tr h="51858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$ 105.60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41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83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42B6F6-B3A5-4BB6-98C2-3E3C60BED878}"/>
</file>

<file path=customXml/itemProps2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6479</TotalTime>
  <Words>68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Display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188</cp:revision>
  <cp:lastPrinted>2025-05-30T14:37:45Z</cp:lastPrinted>
  <dcterms:created xsi:type="dcterms:W3CDTF">2013-05-15T15:09:44Z</dcterms:created>
  <dcterms:modified xsi:type="dcterms:W3CDTF">2025-10-24T20:40:55Z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