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6D4"/>
    <a:srgbClr val="CC0099"/>
    <a:srgbClr val="212B84"/>
    <a:srgbClr val="3141BF"/>
    <a:srgbClr val="4FB9E3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C75E0-3A05-4E76-8F4D-B1475F632C61}" v="5" dt="2025-10-24T21:45:47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modSld">
      <pc:chgData name="Heidi Schuster" userId="8e6f0f36-aafb-4475-a2b2-fa1a541ae7dd" providerId="ADAL" clId="{3DD2A550-11FB-4FCD-B10C-C212F1C96168}" dt="2025-10-24T21:45:50.053" v="121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0-24T21:45:50.053" v="121" actId="1076"/>
        <pc:sldMkLst>
          <pc:docMk/>
          <pc:sldMk cId="2319222699" sldId="257"/>
        </pc:sldMkLst>
        <pc:spChg chg="mod">
          <ac:chgData name="Heidi Schuster" userId="8e6f0f36-aafb-4475-a2b2-fa1a541ae7dd" providerId="ADAL" clId="{3DD2A550-11FB-4FCD-B10C-C212F1C96168}" dt="2025-10-24T21:45:35.640" v="119" actId="1076"/>
          <ac:spMkLst>
            <pc:docMk/>
            <pc:sldMk cId="2319222699" sldId="257"/>
            <ac:spMk id="4" creationId="{3C36797C-C58C-452F-879E-460958411528}"/>
          </ac:spMkLst>
        </pc:spChg>
        <pc:spChg chg="add mod">
          <ac:chgData name="Heidi Schuster" userId="8e6f0f36-aafb-4475-a2b2-fa1a541ae7dd" providerId="ADAL" clId="{3DD2A550-11FB-4FCD-B10C-C212F1C96168}" dt="2025-10-24T21:45:25.657" v="117" actId="1076"/>
          <ac:spMkLst>
            <pc:docMk/>
            <pc:sldMk cId="2319222699" sldId="257"/>
            <ac:spMk id="7" creationId="{E8B58380-0EE8-40D8-8F73-258B516C10BB}"/>
          </ac:spMkLst>
        </pc:spChg>
        <pc:spChg chg="del mod">
          <ac:chgData name="Heidi Schuster" userId="8e6f0f36-aafb-4475-a2b2-fa1a541ae7dd" providerId="ADAL" clId="{3DD2A550-11FB-4FCD-B10C-C212F1C96168}" dt="2025-10-24T21:43:58.608" v="81" actId="21"/>
          <ac:spMkLst>
            <pc:docMk/>
            <pc:sldMk cId="2319222699" sldId="257"/>
            <ac:spMk id="8" creationId="{F448FDDE-DD03-85D6-4F17-DE69B59500CE}"/>
          </ac:spMkLst>
        </pc:spChg>
        <pc:spChg chg="mod">
          <ac:chgData name="Heidi Schuster" userId="8e6f0f36-aafb-4475-a2b2-fa1a541ae7dd" providerId="ADAL" clId="{3DD2A550-11FB-4FCD-B10C-C212F1C96168}" dt="2025-10-24T21:45:33.360" v="118" actId="1076"/>
          <ac:spMkLst>
            <pc:docMk/>
            <pc:sldMk cId="2319222699" sldId="257"/>
            <ac:spMk id="10" creationId="{BAB4B36F-3C70-EE0B-B833-1AB8BCED670B}"/>
          </ac:spMkLst>
        </pc:spChg>
        <pc:spChg chg="del mod">
          <ac:chgData name="Heidi Schuster" userId="8e6f0f36-aafb-4475-a2b2-fa1a541ae7dd" providerId="ADAL" clId="{3DD2A550-11FB-4FCD-B10C-C212F1C96168}" dt="2025-10-24T21:44:32.141" v="102" actId="21"/>
          <ac:spMkLst>
            <pc:docMk/>
            <pc:sldMk cId="2319222699" sldId="257"/>
            <ac:spMk id="11" creationId="{22857FFC-D44A-5D50-1B06-7E4C26EBADBA}"/>
          </ac:spMkLst>
        </pc:spChg>
        <pc:spChg chg="del">
          <ac:chgData name="Heidi Schuster" userId="8e6f0f36-aafb-4475-a2b2-fa1a541ae7dd" providerId="ADAL" clId="{3DD2A550-11FB-4FCD-B10C-C212F1C96168}" dt="2025-10-24T21:44:47.332" v="105" actId="21"/>
          <ac:spMkLst>
            <pc:docMk/>
            <pc:sldMk cId="2319222699" sldId="257"/>
            <ac:spMk id="13" creationId="{84283671-4AEB-C6BC-F7FF-6D77FE58A45C}"/>
          </ac:spMkLst>
        </pc:spChg>
        <pc:spChg chg="add mod">
          <ac:chgData name="Heidi Schuster" userId="8e6f0f36-aafb-4475-a2b2-fa1a541ae7dd" providerId="ADAL" clId="{3DD2A550-11FB-4FCD-B10C-C212F1C96168}" dt="2025-10-24T21:45:50.053" v="121" actId="1076"/>
          <ac:spMkLst>
            <pc:docMk/>
            <pc:sldMk cId="2319222699" sldId="257"/>
            <ac:spMk id="15" creationId="{D45C862C-811B-524F-C8CD-6948B1C3B1F1}"/>
          </ac:spMkLst>
        </pc:spChg>
        <pc:graphicFrameChg chg="add mod">
          <ac:chgData name="Heidi Schuster" userId="8e6f0f36-aafb-4475-a2b2-fa1a541ae7dd" providerId="ADAL" clId="{3DD2A550-11FB-4FCD-B10C-C212F1C96168}" dt="2025-10-24T21:45:01.877" v="109" actId="1076"/>
          <ac:graphicFrameMkLst>
            <pc:docMk/>
            <pc:sldMk cId="2319222699" sldId="257"/>
            <ac:graphicFrameMk id="12" creationId="{705AF7C8-C628-29B8-132E-9805134242B9}"/>
          </ac:graphicFrameMkLst>
        </pc:graphicFrameChg>
        <pc:picChg chg="mod">
          <ac:chgData name="Heidi Schuster" userId="8e6f0f36-aafb-4475-a2b2-fa1a541ae7dd" providerId="ADAL" clId="{3DD2A550-11FB-4FCD-B10C-C212F1C96168}" dt="2025-10-24T21:45:08.973" v="112" actId="688"/>
          <ac:picMkLst>
            <pc:docMk/>
            <pc:sldMk cId="2319222699" sldId="257"/>
            <ac:picMk id="3" creationId="{7680A34D-0062-2D7C-75B4-007F7B0BEB9A}"/>
          </ac:picMkLst>
        </pc:picChg>
        <pc:picChg chg="mod ord">
          <ac:chgData name="Heidi Schuster" userId="8e6f0f36-aafb-4475-a2b2-fa1a541ae7dd" providerId="ADAL" clId="{3DD2A550-11FB-4FCD-B10C-C212F1C96168}" dt="2025-10-24T21:45:20.128" v="115" actId="14100"/>
          <ac:picMkLst>
            <pc:docMk/>
            <pc:sldMk cId="2319222699" sldId="257"/>
            <ac:picMk id="14" creationId="{9926C0B2-AB0F-FD1C-2438-7DB6666BAB12}"/>
          </ac:picMkLst>
        </pc:picChg>
        <pc:picChg chg="mod">
          <ac:chgData name="Heidi Schuster" userId="8e6f0f36-aafb-4475-a2b2-fa1a541ae7dd" providerId="ADAL" clId="{3DD2A550-11FB-4FCD-B10C-C212F1C96168}" dt="2025-10-24T21:44:55.330" v="107" actId="1076"/>
          <ac:picMkLst>
            <pc:docMk/>
            <pc:sldMk cId="2319222699" sldId="257"/>
            <ac:picMk id="25" creationId="{2AB15CB3-675B-7640-DDC6-B426FD20E40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round colored balls&#10;&#10;AI-generated content may be incorrect.">
            <a:extLst>
              <a:ext uri="{FF2B5EF4-FFF2-40B4-BE49-F238E27FC236}">
                <a16:creationId xmlns:a16="http://schemas.microsoft.com/office/drawing/2014/main" id="{9926C0B2-AB0F-FD1C-2438-7DB6666B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37" y="4322374"/>
            <a:ext cx="2163469" cy="15063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BFD2455-9265-CBF8-B52D-4ED68A19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29421F1-C027-95BF-D094-975D239B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4B36F-3C70-EE0B-B833-1AB8BCED670B}"/>
              </a:ext>
            </a:extLst>
          </p:cNvPr>
          <p:cNvSpPr txBox="1"/>
          <p:nvPr/>
        </p:nvSpPr>
        <p:spPr>
          <a:xfrm>
            <a:off x="1143001" y="1351691"/>
            <a:ext cx="571499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SOUR DROPS CHEWY CANDY™                                </a:t>
            </a:r>
            <a:r>
              <a:rPr lang="en-US" b="1" dirty="0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8/12 </a:t>
            </a:r>
            <a:r>
              <a:rPr lang="en-US" b="1" dirty="0" err="1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b="1" dirty="0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Case </a:t>
            </a:r>
          </a:p>
        </p:txBody>
      </p:sp>
      <p:pic>
        <p:nvPicPr>
          <p:cNvPr id="25" name="Picture 24" descr="A display of candy in a box&#10;&#10;Description automatically generated">
            <a:extLst>
              <a:ext uri="{FF2B5EF4-FFF2-40B4-BE49-F238E27FC236}">
                <a16:creationId xmlns:a16="http://schemas.microsoft.com/office/drawing/2014/main" id="{2AB15CB3-675B-7640-DDC6-B426FD20E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815" y="3044479"/>
            <a:ext cx="4305048" cy="3398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6797C-C58C-452F-879E-460958411528}"/>
              </a:ext>
            </a:extLst>
          </p:cNvPr>
          <p:cNvSpPr txBox="1"/>
          <p:nvPr/>
        </p:nvSpPr>
        <p:spPr>
          <a:xfrm>
            <a:off x="3157870" y="2229316"/>
            <a:ext cx="1633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17010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DINNeuzeitGroteskLTW01-Lt" panose="020B0502020203020204" pitchFamily="34" charset="0"/>
                <a:cs typeface="Arial" panose="020B0604020202020204" pitchFamily="34" charset="0"/>
              </a:rPr>
              <a:t>3.53 oz (100g)</a:t>
            </a:r>
            <a:endParaRPr lang="en-US" altLang="en-US" sz="1800" dirty="0">
              <a:latin typeface="DINNeuzeitGroteskLTW01-Lt" panose="020B05020202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B7A6B5-7A6A-53FD-7525-2082FF7AD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64567"/>
              </p:ext>
            </p:extLst>
          </p:nvPr>
        </p:nvGraphicFramePr>
        <p:xfrm>
          <a:off x="2176034" y="6980301"/>
          <a:ext cx="3157966" cy="379219"/>
        </p:xfrm>
        <a:graphic>
          <a:graphicData uri="http://schemas.openxmlformats.org/drawingml/2006/table">
            <a:tbl>
              <a:tblPr/>
              <a:tblGrid>
                <a:gridCol w="186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25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 Drops Chewy Candy ™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7-93216-17030-7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AF6B0A-F0C9-E0B6-828D-02521EBF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74802"/>
              </p:ext>
            </p:extLst>
          </p:nvPr>
        </p:nvGraphicFramePr>
        <p:xfrm>
          <a:off x="2176035" y="7489381"/>
          <a:ext cx="3184179" cy="956889"/>
        </p:xfrm>
        <a:graphic>
          <a:graphicData uri="http://schemas.openxmlformats.org/drawingml/2006/table">
            <a:tbl>
              <a:tblPr/>
              <a:tblGrid>
                <a:gridCol w="1245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138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241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007-93216-17010-9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15.91” L x 14.57” W x 11.02”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2.69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1.48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 descr="A close up of a box&#10;&#10;AI-generated content may be incorrect.">
            <a:extLst>
              <a:ext uri="{FF2B5EF4-FFF2-40B4-BE49-F238E27FC236}">
                <a16:creationId xmlns:a16="http://schemas.microsoft.com/office/drawing/2014/main" id="{7680A34D-0062-2D7C-75B4-007F7B0B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06" y="4780389"/>
            <a:ext cx="2572494" cy="1907849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E8B58380-0EE8-40D8-8F73-258B516C10BB}"/>
              </a:ext>
            </a:extLst>
          </p:cNvPr>
          <p:cNvSpPr txBox="1"/>
          <p:nvPr/>
        </p:nvSpPr>
        <p:spPr>
          <a:xfrm>
            <a:off x="2514600" y="3092165"/>
            <a:ext cx="4049483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Fruit-Flavored Super Sour Chewy Candy Drops in </a:t>
            </a:r>
            <a:r>
              <a:rPr lang="en-US" sz="1600" b="1" i="1" dirty="0">
                <a:solidFill>
                  <a:srgbClr val="24A7DE"/>
                </a:solidFill>
                <a:latin typeface="DINNeuzeitGroteskW01-Bold" panose="020B0902020203020204"/>
                <a:ea typeface="ＭＳ Ｐゴシック"/>
              </a:rPr>
              <a:t>Blue Raspberry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+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 +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</a:t>
            </a:r>
            <a:r>
              <a:rPr lang="en-US" sz="1600" b="1" i="1" dirty="0">
                <a:solidFill>
                  <a:srgbClr val="FF6600"/>
                </a:solidFill>
                <a:latin typeface="DINNeuzeitGroteskW01-Bold" panose="020B0902020203020204"/>
                <a:ea typeface="ＭＳ Ｐゴシック"/>
              </a:rPr>
              <a:t>Orange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+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Lemon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in a unique hexagonal shaped box.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5AF7C8-C628-29B8-132E-980513424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5507"/>
              </p:ext>
            </p:extLst>
          </p:nvPr>
        </p:nvGraphicFramePr>
        <p:xfrm>
          <a:off x="1414795" y="6093387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 $ 1.09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$ 104.64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D45C862C-811B-524F-C8CD-6948B1C3B1F1}"/>
              </a:ext>
            </a:extLst>
          </p:cNvPr>
          <p:cNvSpPr/>
          <p:nvPr/>
        </p:nvSpPr>
        <p:spPr>
          <a:xfrm rot="20700000">
            <a:off x="42692" y="239827"/>
            <a:ext cx="2011778" cy="1204247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7030A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AEEA1-3086-4FBB-B1D3-06553E59E1DE}"/>
</file>

<file path=customXml/itemProps2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81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51</cp:revision>
  <cp:lastPrinted>2025-05-30T14:37:45Z</cp:lastPrinted>
  <dcterms:created xsi:type="dcterms:W3CDTF">2013-05-15T15:09:44Z</dcterms:created>
  <dcterms:modified xsi:type="dcterms:W3CDTF">2025-10-24T21:45:53Z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