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9" r:id="rId5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D91E9D-C6F9-4C88-AF60-0E2E1BA3D30C}" v="6" dt="2025-10-26T18:32:22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custSel delSld modSld">
      <pc:chgData name="Heidi Schuster" userId="8e6f0f36-aafb-4475-a2b2-fa1a541ae7dd" providerId="ADAL" clId="{3DD2A550-11FB-4FCD-B10C-C212F1C96168}" dt="2025-10-26T18:32:22.974" v="84" actId="21"/>
      <pc:docMkLst>
        <pc:docMk/>
      </pc:docMkLst>
      <pc:sldChg chg="modSp del mod">
        <pc:chgData name="Heidi Schuster" userId="8e6f0f36-aafb-4475-a2b2-fa1a541ae7dd" providerId="ADAL" clId="{3DD2A550-11FB-4FCD-B10C-C212F1C96168}" dt="2025-10-24T20:50:59.509" v="18" actId="2696"/>
        <pc:sldMkLst>
          <pc:docMk/>
          <pc:sldMk cId="1023576535" sldId="258"/>
        </pc:sldMkLst>
      </pc:sldChg>
      <pc:sldChg chg="addSp delSp modSp mod">
        <pc:chgData name="Heidi Schuster" userId="8e6f0f36-aafb-4475-a2b2-fa1a541ae7dd" providerId="ADAL" clId="{3DD2A550-11FB-4FCD-B10C-C212F1C96168}" dt="2025-10-26T18:32:22.974" v="84" actId="21"/>
        <pc:sldMkLst>
          <pc:docMk/>
          <pc:sldMk cId="309437739" sldId="259"/>
        </pc:sldMkLst>
        <pc:spChg chg="add mod">
          <ac:chgData name="Heidi Schuster" userId="8e6f0f36-aafb-4475-a2b2-fa1a541ae7dd" providerId="ADAL" clId="{3DD2A550-11FB-4FCD-B10C-C212F1C96168}" dt="2025-10-26T18:31:59.823" v="82" actId="255"/>
          <ac:spMkLst>
            <pc:docMk/>
            <pc:sldMk cId="309437739" sldId="259"/>
            <ac:spMk id="2" creationId="{3F80A17F-DB0F-A36A-DF62-2B092CE6B6F9}"/>
          </ac:spMkLst>
        </pc:spChg>
        <pc:spChg chg="add del mod">
          <ac:chgData name="Heidi Schuster" userId="8e6f0f36-aafb-4475-a2b2-fa1a541ae7dd" providerId="ADAL" clId="{3DD2A550-11FB-4FCD-B10C-C212F1C96168}" dt="2025-10-26T18:32:22.974" v="84" actId="21"/>
          <ac:spMkLst>
            <pc:docMk/>
            <pc:sldMk cId="309437739" sldId="259"/>
            <ac:spMk id="3" creationId="{B6EBC208-8DC4-9D3F-7CED-3A63D76A3280}"/>
          </ac:spMkLst>
        </pc:spChg>
        <pc:spChg chg="add mod">
          <ac:chgData name="Heidi Schuster" userId="8e6f0f36-aafb-4475-a2b2-fa1a541ae7dd" providerId="ADAL" clId="{3DD2A550-11FB-4FCD-B10C-C212F1C96168}" dt="2025-10-26T18:32:19.353" v="83"/>
          <ac:spMkLst>
            <pc:docMk/>
            <pc:sldMk cId="309437739" sldId="259"/>
            <ac:spMk id="6" creationId="{72961918-C853-7E97-01AE-C28784D671A2}"/>
          </ac:spMkLst>
        </pc:spChg>
        <pc:spChg chg="mod">
          <ac:chgData name="Heidi Schuster" userId="8e6f0f36-aafb-4475-a2b2-fa1a541ae7dd" providerId="ADAL" clId="{3DD2A550-11FB-4FCD-B10C-C212F1C96168}" dt="2025-10-24T20:52:27.500" v="51" actId="1076"/>
          <ac:spMkLst>
            <pc:docMk/>
            <pc:sldMk cId="309437739" sldId="259"/>
            <ac:spMk id="15" creationId="{1E47A002-193A-4C56-80C2-BA96298F5175}"/>
          </ac:spMkLst>
        </pc:spChg>
        <pc:spChg chg="mod">
          <ac:chgData name="Heidi Schuster" userId="8e6f0f36-aafb-4475-a2b2-fa1a541ae7dd" providerId="ADAL" clId="{3DD2A550-11FB-4FCD-B10C-C212F1C96168}" dt="2025-10-24T20:52:23.897" v="50" actId="1076"/>
          <ac:spMkLst>
            <pc:docMk/>
            <pc:sldMk cId="309437739" sldId="259"/>
            <ac:spMk id="19" creationId="{2620AFA2-909F-FA7D-12B8-5A642F41290C}"/>
          </ac:spMkLst>
        </pc:spChg>
        <pc:spChg chg="mod">
          <ac:chgData name="Heidi Schuster" userId="8e6f0f36-aafb-4475-a2b2-fa1a541ae7dd" providerId="ADAL" clId="{3DD2A550-11FB-4FCD-B10C-C212F1C96168}" dt="2025-10-24T20:51:49.802" v="40" actId="1076"/>
          <ac:spMkLst>
            <pc:docMk/>
            <pc:sldMk cId="309437739" sldId="259"/>
            <ac:spMk id="20" creationId="{8CDF14C6-E378-31EC-8570-2E6C72EC4F53}"/>
          </ac:spMkLst>
        </pc:spChg>
        <pc:graphicFrameChg chg="add mod">
          <ac:chgData name="Heidi Schuster" userId="8e6f0f36-aafb-4475-a2b2-fa1a541ae7dd" providerId="ADAL" clId="{3DD2A550-11FB-4FCD-B10C-C212F1C96168}" dt="2025-10-24T20:52:11.914" v="46" actId="1076"/>
          <ac:graphicFrameMkLst>
            <pc:docMk/>
            <pc:sldMk cId="309437739" sldId="259"/>
            <ac:graphicFrameMk id="7" creationId="{0D7048DD-637F-2D72-835F-22CB1474501D}"/>
          </ac:graphicFrameMkLst>
        </pc:graphicFrameChg>
        <pc:picChg chg="mod">
          <ac:chgData name="Heidi Schuster" userId="8e6f0f36-aafb-4475-a2b2-fa1a541ae7dd" providerId="ADAL" clId="{3DD2A550-11FB-4FCD-B10C-C212F1C96168}" dt="2025-10-24T20:52:19.654" v="49" actId="1076"/>
          <ac:picMkLst>
            <pc:docMk/>
            <pc:sldMk cId="309437739" sldId="259"/>
            <ac:picMk id="5" creationId="{2116BA0C-F10B-69AB-A3AA-BC46FDFB1512}"/>
          </ac:picMkLst>
        </pc:picChg>
      </pc:sldChg>
    </pc:docChg>
  </pc:docChgLst>
  <pc:docChgLst>
    <pc:chgData name="Support" userId="S::support@schusterproducts.com::29c9d134-2304-4a44-8e7c-359b86195389" providerId="AD" clId="Web-{03D543E7-2300-AF0C-FBBA-B3E048F2800D}"/>
    <pc:docChg chg="addSld modSld">
      <pc:chgData name="Support" userId="S::support@schusterproducts.com::29c9d134-2304-4a44-8e7c-359b86195389" providerId="AD" clId="Web-{03D543E7-2300-AF0C-FBBA-B3E048F2800D}" dt="2025-10-21T17:57:56.295" v="86" actId="1076"/>
      <pc:docMkLst>
        <pc:docMk/>
      </pc:docMkLst>
      <pc:sldChg chg="addSp delSp modSp add replId">
        <pc:chgData name="Support" userId="S::support@schusterproducts.com::29c9d134-2304-4a44-8e7c-359b86195389" providerId="AD" clId="Web-{03D543E7-2300-AF0C-FBBA-B3E048F2800D}" dt="2025-10-21T17:57:56.295" v="86" actId="1076"/>
        <pc:sldMkLst>
          <pc:docMk/>
          <pc:sldMk cId="309437739" sldId="259"/>
        </pc:sldMkLst>
        <pc:spChg chg="mod">
          <ac:chgData name="Support" userId="S::support@schusterproducts.com::29c9d134-2304-4a44-8e7c-359b86195389" providerId="AD" clId="Web-{03D543E7-2300-AF0C-FBBA-B3E048F2800D}" dt="2025-10-21T17:57:47.123" v="81" actId="1076"/>
          <ac:spMkLst>
            <pc:docMk/>
            <pc:sldMk cId="309437739" sldId="259"/>
            <ac:spMk id="13" creationId="{D380E98E-0F8B-61F5-F0C4-32B5DB765D3B}"/>
          </ac:spMkLst>
        </pc:spChg>
        <pc:spChg chg="mod">
          <ac:chgData name="Support" userId="S::support@schusterproducts.com::29c9d134-2304-4a44-8e7c-359b86195389" providerId="AD" clId="Web-{03D543E7-2300-AF0C-FBBA-B3E048F2800D}" dt="2025-10-21T17:57:47.154" v="82" actId="1076"/>
          <ac:spMkLst>
            <pc:docMk/>
            <pc:sldMk cId="309437739" sldId="259"/>
            <ac:spMk id="14" creationId="{60B64638-A79B-3608-51E9-403CF4F8A311}"/>
          </ac:spMkLst>
        </pc:spChg>
        <pc:spChg chg="mod">
          <ac:chgData name="Support" userId="S::support@schusterproducts.com::29c9d134-2304-4a44-8e7c-359b86195389" providerId="AD" clId="Web-{03D543E7-2300-AF0C-FBBA-B3E048F2800D}" dt="2025-10-21T17:51:03.992" v="5" actId="1076"/>
          <ac:spMkLst>
            <pc:docMk/>
            <pc:sldMk cId="309437739" sldId="259"/>
            <ac:spMk id="15" creationId="{1E47A002-193A-4C56-80C2-BA96298F5175}"/>
          </ac:spMkLst>
        </pc:spChg>
        <pc:spChg chg="mod">
          <ac:chgData name="Support" userId="S::support@schusterproducts.com::29c9d134-2304-4a44-8e7c-359b86195389" providerId="AD" clId="Web-{03D543E7-2300-AF0C-FBBA-B3E048F2800D}" dt="2025-10-21T17:57:33.091" v="80" actId="20577"/>
          <ac:spMkLst>
            <pc:docMk/>
            <pc:sldMk cId="309437739" sldId="259"/>
            <ac:spMk id="19" creationId="{2620AFA2-909F-FA7D-12B8-5A642F41290C}"/>
          </ac:spMkLst>
        </pc:spChg>
        <pc:spChg chg="mod">
          <ac:chgData name="Support" userId="S::support@schusterproducts.com::29c9d134-2304-4a44-8e7c-359b86195389" providerId="AD" clId="Web-{03D543E7-2300-AF0C-FBBA-B3E048F2800D}" dt="2025-10-21T17:57:23.262" v="77" actId="1076"/>
          <ac:spMkLst>
            <pc:docMk/>
            <pc:sldMk cId="309437739" sldId="259"/>
            <ac:spMk id="20" creationId="{8CDF14C6-E378-31EC-8570-2E6C72EC4F53}"/>
          </ac:spMkLst>
        </pc:spChg>
        <pc:graphicFrameChg chg="mod">
          <ac:chgData name="Support" userId="S::support@schusterproducts.com::29c9d134-2304-4a44-8e7c-359b86195389" providerId="AD" clId="Web-{03D543E7-2300-AF0C-FBBA-B3E048F2800D}" dt="2025-10-21T17:57:47.232" v="84" actId="1076"/>
          <ac:graphicFrameMkLst>
            <pc:docMk/>
            <pc:sldMk cId="309437739" sldId="259"/>
            <ac:graphicFrameMk id="4" creationId="{2A77959E-124A-2EC9-772D-5F1E95B3229B}"/>
          </ac:graphicFrameMkLst>
        </pc:graphicFrameChg>
        <pc:graphicFrameChg chg="mod">
          <ac:chgData name="Support" userId="S::support@schusterproducts.com::29c9d134-2304-4a44-8e7c-359b86195389" providerId="AD" clId="Web-{03D543E7-2300-AF0C-FBBA-B3E048F2800D}" dt="2025-10-21T17:57:47.185" v="83" actId="1076"/>
          <ac:graphicFrameMkLst>
            <pc:docMk/>
            <pc:sldMk cId="309437739" sldId="259"/>
            <ac:graphicFrameMk id="22" creationId="{E486B986-3028-800A-BD2D-0B691922F036}"/>
          </ac:graphicFrameMkLst>
        </pc:graphicFrameChg>
        <pc:picChg chg="mod">
          <ac:chgData name="Support" userId="S::support@schusterproducts.com::29c9d134-2304-4a44-8e7c-359b86195389" providerId="AD" clId="Web-{03D543E7-2300-AF0C-FBBA-B3E048F2800D}" dt="2025-10-21T17:57:56.295" v="86" actId="1076"/>
          <ac:picMkLst>
            <pc:docMk/>
            <pc:sldMk cId="309437739" sldId="259"/>
            <ac:picMk id="5" creationId="{2116BA0C-F10B-69AB-A3AA-BC46FDFB15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9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13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541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49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monster with bats and bats&#10;&#10;AI-generated content may be incorrect.">
            <a:extLst>
              <a:ext uri="{FF2B5EF4-FFF2-40B4-BE49-F238E27FC236}">
                <a16:creationId xmlns:a16="http://schemas.microsoft.com/office/drawing/2014/main" id="{A7F095DC-600F-6510-2FEF-3E6B8FADD3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0800"/>
            <a:ext cx="7450667" cy="9934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6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character on a white background&#10;&#10;AI-generated content may be incorrect.">
            <a:extLst>
              <a:ext uri="{FF2B5EF4-FFF2-40B4-BE49-F238E27FC236}">
                <a16:creationId xmlns:a16="http://schemas.microsoft.com/office/drawing/2014/main" id="{DDFB0B7E-6982-4688-F1CF-D1E638E8D2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3" y="56442"/>
            <a:ext cx="7467600" cy="995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47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artoon characters on a white background&#10;&#10;AI-generated content may be incorrect.">
            <a:extLst>
              <a:ext uri="{FF2B5EF4-FFF2-40B4-BE49-F238E27FC236}">
                <a16:creationId xmlns:a16="http://schemas.microsoft.com/office/drawing/2014/main" id="{F0CB8091-C4DA-CE22-9899-6159740E69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6" y="47098"/>
            <a:ext cx="7501467" cy="100019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3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background with a cartoon character and hearts&#10;&#10;AI-generated content may be incorrect.">
            <a:extLst>
              <a:ext uri="{FF2B5EF4-FFF2-40B4-BE49-F238E27FC236}">
                <a16:creationId xmlns:a16="http://schemas.microsoft.com/office/drawing/2014/main" id="{25CE598A-F8F6-1974-F30B-D47BCFBBB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7505700" cy="1000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4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1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2A3A4-C68B-4EFB-9E16-4CC0110C59C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863C94-8509-483D-B0BE-129995F3E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1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5" r:id="rId4"/>
    <p:sldLayoutId id="2147483686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9EF84-8E84-F131-B7F8-D5B5F94A5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5">
            <a:extLst>
              <a:ext uri="{FF2B5EF4-FFF2-40B4-BE49-F238E27FC236}">
                <a16:creationId xmlns:a16="http://schemas.microsoft.com/office/drawing/2014/main" id="{D380E98E-0F8B-61F5-F0C4-32B5DB76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690" y="8348936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60B64638-A79B-3608-51E9-403CF4F8A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690" y="8348936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47A002-193A-4C56-80C2-BA96298F5175}"/>
              </a:ext>
            </a:extLst>
          </p:cNvPr>
          <p:cNvSpPr txBox="1"/>
          <p:nvPr/>
        </p:nvSpPr>
        <p:spPr>
          <a:xfrm>
            <a:off x="2196827" y="1843189"/>
            <a:ext cx="5571551" cy="523220"/>
          </a:xfrm>
          <a:prstGeom prst="rect">
            <a:avLst/>
          </a:prstGeom>
          <a:noFill/>
          <a:effectLst>
            <a:outerShdw blurRad="63500" dist="38100" dir="2700000">
              <a:srgbClr val="8ED873">
                <a:alpha val="55000"/>
              </a:srgb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/>
              </a:rPr>
              <a:t>136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/>
              </a:rPr>
              <a:t>ct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/>
              </a:rPr>
              <a:t> HOLIDAY SOUR CENTER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20AFA2-909F-FA7D-12B8-5A642F41290C}"/>
              </a:ext>
            </a:extLst>
          </p:cNvPr>
          <p:cNvSpPr txBox="1"/>
          <p:nvPr/>
        </p:nvSpPr>
        <p:spPr>
          <a:xfrm>
            <a:off x="2793833" y="6221352"/>
            <a:ext cx="486276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Seasonal Order Deadline:</a:t>
            </a:r>
            <a:r>
              <a:rPr lang="en-US" b="1" i="1" dirty="0">
                <a:solidFill>
                  <a:srgbClr val="00B05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June</a:t>
            </a:r>
            <a:r>
              <a:rPr lang="en-US" b="1" i="1" dirty="0">
                <a:solidFill>
                  <a:srgbClr val="00B050"/>
                </a:solidFill>
                <a:ea typeface="ＭＳ Ｐゴシック"/>
              </a:rPr>
              <a:t> 17</a:t>
            </a:r>
            <a:r>
              <a:rPr lang="en-US" b="1" i="1" baseline="30000" dirty="0">
                <a:solidFill>
                  <a:srgbClr val="00B050"/>
                </a:solidFill>
                <a:ea typeface="ＭＳ Ｐゴシック"/>
              </a:rPr>
              <a:t>th</a:t>
            </a:r>
            <a:r>
              <a:rPr lang="en-US" b="1" i="1" dirty="0">
                <a:solidFill>
                  <a:srgbClr val="00B050"/>
                </a:solidFill>
                <a:ea typeface="ＭＳ Ｐゴシック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ＭＳ Ｐゴシック"/>
                <a:cs typeface="Arial"/>
              </a:rPr>
              <a:t> 2026</a:t>
            </a:r>
            <a:endParaRPr lang="en-US" b="1" i="1" dirty="0">
              <a:solidFill>
                <a:srgbClr val="00B050"/>
              </a:solidFill>
              <a:latin typeface="Arial"/>
              <a:ea typeface="ＭＳ Ｐゴシック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DF14C6-E378-31EC-8570-2E6C72EC4F53}"/>
              </a:ext>
            </a:extLst>
          </p:cNvPr>
          <p:cNvSpPr txBox="1"/>
          <p:nvPr/>
        </p:nvSpPr>
        <p:spPr>
          <a:xfrm>
            <a:off x="3979185" y="2378963"/>
            <a:ext cx="2362733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en-US" b="1" dirty="0">
                <a:latin typeface="DINNeuzeitGroteskLTW01-Lt" panose="020B0502020203020204" pitchFamily="34" charset="0"/>
                <a:cs typeface="Arial"/>
              </a:rPr>
              <a:t>Item # 09012 </a:t>
            </a:r>
            <a:endParaRPr lang="en-US" b="1" dirty="0">
              <a:latin typeface="DINNeuzeitGroteskLTW01-Lt" panose="020B0502020203020204" pitchFamily="34" charset="0"/>
              <a:cs typeface="Arial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E486B986-3028-800A-BD2D-0B691922F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1574"/>
              </p:ext>
            </p:extLst>
          </p:nvPr>
        </p:nvGraphicFramePr>
        <p:xfrm>
          <a:off x="3667782" y="8348936"/>
          <a:ext cx="3350744" cy="888873"/>
        </p:xfrm>
        <a:graphic>
          <a:graphicData uri="http://schemas.openxmlformats.org/drawingml/2006/table">
            <a:tbl>
              <a:tblPr/>
              <a:tblGrid>
                <a:gridCol w="1243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7356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33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007-93216-09012-4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35.93” L x 25.21” W x 6.16”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28.5 LBS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28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Display"/>
                          <a:ea typeface="Calibri"/>
                          <a:cs typeface="Times New Roman"/>
                        </a:rPr>
                        <a:t>3.23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77959E-124A-2EC9-772D-5F1E95B32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040340"/>
              </p:ext>
            </p:extLst>
          </p:nvPr>
        </p:nvGraphicFramePr>
        <p:xfrm>
          <a:off x="3656182" y="6715273"/>
          <a:ext cx="3381375" cy="14016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81175">
                  <a:extLst>
                    <a:ext uri="{9D8B030D-6E8A-4147-A177-3AD203B41FA5}">
                      <a16:colId xmlns:a16="http://schemas.microsoft.com/office/drawing/2014/main" val="2163850836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34908131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ITEM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1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 UPC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0736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Big Stik® Strawberry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7-93216-06030-1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12560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Big Stik® Green Apple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7-93216-06031-8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2357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Silly Sour Legs®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7-93216-07030-0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28048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Magic Wand® Strawberry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7-93216-08031-6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0936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Magic Wand® Green Apple</a:t>
                      </a:r>
                      <a:endParaRPr lang="en-US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7-93216-08030-9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5408" marR="65408" marT="6344" anchor="ctr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975305"/>
                  </a:ext>
                </a:extLst>
              </a:tr>
            </a:tbl>
          </a:graphicData>
        </a:graphic>
      </p:graphicFrame>
      <p:pic>
        <p:nvPicPr>
          <p:cNvPr id="5" name="Picture 4" descr="A display of fireworks in a box&#10;&#10;AI-generated content may be incorrect.">
            <a:extLst>
              <a:ext uri="{FF2B5EF4-FFF2-40B4-BE49-F238E27FC236}">
                <a16:creationId xmlns:a16="http://schemas.microsoft.com/office/drawing/2014/main" id="{2116BA0C-F10B-69AB-A3AA-BC46FDFB1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000">
            <a:off x="117203" y="2608603"/>
            <a:ext cx="2695421" cy="6763679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7048DD-637F-2D72-835F-22CB14745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586273"/>
              </p:ext>
            </p:extLst>
          </p:nvPr>
        </p:nvGraphicFramePr>
        <p:xfrm>
          <a:off x="3482140" y="5106597"/>
          <a:ext cx="3486150" cy="7277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1714931766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944994111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Unit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    $ 1.10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9476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Case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W01-Bold" panose="020B0902020203020204"/>
                        </a:rPr>
                        <a:t>$ 149.60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W01-Bold" panose="020B0902020203020204"/>
                      </a:endParaRPr>
                    </a:p>
                  </a:txBody>
                  <a:tcPr>
                    <a:lnL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114560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F80A17F-DB0F-A36A-DF62-2B092CE6B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833" y="3050283"/>
            <a:ext cx="55260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defTabSz="4572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defTabSz="4572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defTabSz="4572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defTabSz="4572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altLang="en-US" sz="1600" b="1" i="1" dirty="0">
                <a:latin typeface="DINNeuzeitGroteskW01-Bold" panose="020B0902020203020204"/>
                <a:ea typeface="ＭＳ Ｐゴシック"/>
              </a:rPr>
              <a:t>Contains:</a:t>
            </a:r>
            <a:endParaRPr lang="en-US" sz="1600" b="1" i="1" dirty="0">
              <a:latin typeface="DINNeuzeitGroteskW01-Bold" panose="020B0902020203020204"/>
              <a:ea typeface="ＭＳ Ｐゴシック"/>
            </a:endParaRPr>
          </a:p>
          <a:p>
            <a:r>
              <a:rPr lang="en-US" altLang="en-US" sz="1600" b="1" i="1" dirty="0">
                <a:latin typeface="DINNeuzeitGroteskW01-Bold" panose="020B0902020203020204"/>
                <a:ea typeface="ＭＳ Ｐゴシック"/>
              </a:rPr>
              <a:t>        20 units Big Stik® </a:t>
            </a:r>
            <a:r>
              <a:rPr lang="en-US" sz="1600" b="1" i="1" dirty="0">
                <a:solidFill>
                  <a:srgbClr val="E91C6F"/>
                </a:solidFill>
                <a:latin typeface="DINNeuzeitGroteskW01-Bold" panose="020B0902020203020204"/>
                <a:ea typeface="ＭＳ Ｐゴシック"/>
              </a:rPr>
              <a:t>Strawberry</a:t>
            </a:r>
            <a:endParaRPr lang="en-US" altLang="en-US" sz="1600" b="1" i="1" dirty="0">
              <a:latin typeface="DINNeuzeitGroteskW01-Bold" panose="020B0902020203020204"/>
              <a:ea typeface="ＭＳ Ｐゴシック"/>
            </a:endParaRPr>
          </a:p>
          <a:p>
            <a:pPr lvl="1"/>
            <a:r>
              <a:rPr lang="en-US" altLang="en-US" sz="1600" b="1" i="1" dirty="0">
                <a:latin typeface="DINNeuzeitGroteskW01-Bold" panose="020B0902020203020204"/>
                <a:ea typeface="ＭＳ Ｐゴシック"/>
              </a:rPr>
              <a:t>20 units Big Stik® </a:t>
            </a:r>
            <a:r>
              <a:rPr lang="en-US" sz="1600" b="1" i="1" dirty="0">
                <a:solidFill>
                  <a:srgbClr val="57B42F"/>
                </a:solidFill>
                <a:latin typeface="DINNeuzeitGroteskW01-Bold" panose="020B0902020203020204"/>
                <a:ea typeface="ＭＳ Ｐゴシック"/>
              </a:rPr>
              <a:t>Green Apple</a:t>
            </a:r>
            <a:endParaRPr lang="en-US" altLang="en-US" sz="1600" b="1" i="1" dirty="0">
              <a:latin typeface="DINNeuzeitGroteskW01-Bold" panose="020B0902020203020204"/>
              <a:ea typeface="ＭＳ Ｐゴシック"/>
            </a:endParaRPr>
          </a:p>
          <a:p>
            <a:pPr lvl="1"/>
            <a:r>
              <a:rPr lang="en-US" altLang="en-US" sz="1600" b="1" i="1" dirty="0">
                <a:latin typeface="DINNeuzeitGroteskW01-Bold" panose="020B0902020203020204"/>
                <a:ea typeface="ＭＳ Ｐゴシック"/>
              </a:rPr>
              <a:t>24 units Magic Wand® </a:t>
            </a:r>
            <a:r>
              <a:rPr lang="en-US" sz="1600" b="1" i="1" dirty="0">
                <a:solidFill>
                  <a:srgbClr val="E91C6F"/>
                </a:solidFill>
                <a:latin typeface="DINNeuzeitGroteskW01-Bold" panose="020B0902020203020204"/>
                <a:ea typeface="ＭＳ Ｐゴシック"/>
              </a:rPr>
              <a:t>Strawberry</a:t>
            </a:r>
            <a:endParaRPr lang="en-US" altLang="en-US" sz="1600" b="1" i="1" dirty="0">
              <a:latin typeface="DINNeuzeitGroteskW01-Bold" panose="020B0902020203020204"/>
              <a:ea typeface="ＭＳ Ｐゴシック"/>
            </a:endParaRPr>
          </a:p>
          <a:p>
            <a:pPr lvl="1"/>
            <a:r>
              <a:rPr lang="en-US" altLang="en-US" sz="1600" b="1" i="1" dirty="0">
                <a:latin typeface="DINNeuzeitGroteskW01-Bold" panose="020B0902020203020204"/>
                <a:ea typeface="ＭＳ Ｐゴシック"/>
              </a:rPr>
              <a:t>24 units Magic Wand® </a:t>
            </a:r>
            <a:r>
              <a:rPr lang="en-US" sz="1600" b="1" i="1" dirty="0">
                <a:solidFill>
                  <a:srgbClr val="57B42F"/>
                </a:solidFill>
                <a:latin typeface="DINNeuzeitGroteskW01-Bold" panose="020B0902020203020204"/>
                <a:ea typeface="ＭＳ Ｐゴシック"/>
              </a:rPr>
              <a:t>Green Apple </a:t>
            </a:r>
          </a:p>
          <a:p>
            <a:pPr lvl="1"/>
            <a:r>
              <a:rPr lang="en-US" altLang="en-US" sz="1600" b="1" i="1" dirty="0">
                <a:latin typeface="DINNeuzeitGroteskW01-Bold" panose="020B0902020203020204"/>
                <a:ea typeface="ＭＳ Ｐゴシック"/>
              </a:rPr>
              <a:t>48 units Silly Sour Legs®</a:t>
            </a: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72961918-C853-7E97-01AE-C28784D671A2}"/>
              </a:ext>
            </a:extLst>
          </p:cNvPr>
          <p:cNvSpPr/>
          <p:nvPr/>
        </p:nvSpPr>
        <p:spPr>
          <a:xfrm rot="20700000">
            <a:off x="114847" y="402059"/>
            <a:ext cx="1914731" cy="1139549"/>
          </a:xfrm>
          <a:prstGeom prst="star12">
            <a:avLst/>
          </a:prstGeom>
          <a:solidFill>
            <a:srgbClr val="FFFF00"/>
          </a:solidFill>
          <a:ln>
            <a:solidFill>
              <a:srgbClr val="C224B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7030A0"/>
                </a:solidFill>
              </a:rPr>
              <a:t>OVER 50,000 SOLD!</a:t>
            </a:r>
          </a:p>
        </p:txBody>
      </p:sp>
    </p:spTree>
    <p:extLst>
      <p:ext uri="{BB962C8B-B14F-4D97-AF65-F5344CB8AC3E}">
        <p14:creationId xmlns:p14="http://schemas.microsoft.com/office/powerpoint/2010/main" val="309437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50B90-7485-48BD-AEC4-8C183BE56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AFDD2B-615E-420B-A0AE-EE30ED50BC4D}">
  <ds:schemaRefs>
    <ds:schemaRef ds:uri="http://schemas.microsoft.com/office/2006/metadata/properties"/>
    <ds:schemaRef ds:uri="http://schemas.microsoft.com/office/infopath/2007/PartnerControls"/>
    <ds:schemaRef ds:uri="9b1c87b3-3aeb-4373-af1b-2778166e772a"/>
    <ds:schemaRef ds:uri="b690b8a6-6df3-4c9f-95ef-7b557beb7df7"/>
  </ds:schemaRefs>
</ds:datastoreItem>
</file>

<file path=customXml/itemProps3.xml><?xml version="1.0" encoding="utf-8"?>
<ds:datastoreItem xmlns:ds="http://schemas.openxmlformats.org/officeDocument/2006/customXml" ds:itemID="{B940C1B7-5C8E-4EC6-BED1-FAD2ACD1DA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116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ＭＳ Ｐゴシック</vt:lpstr>
      <vt:lpstr>Aptos</vt:lpstr>
      <vt:lpstr>Aptos Display</vt:lpstr>
      <vt:lpstr>Aptos Narrow</vt:lpstr>
      <vt:lpstr>Arial</vt:lpstr>
      <vt:lpstr>DINNeuzeitGroteskLTW01-Lt</vt:lpstr>
      <vt:lpstr>DINNeuzeitGroteskW01-Bold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Brian Heiser</dc:creator>
  <cp:lastModifiedBy>Heidi Schuster</cp:lastModifiedBy>
  <cp:revision>67</cp:revision>
  <cp:lastPrinted>2025-07-15T21:04:58Z</cp:lastPrinted>
  <dcterms:created xsi:type="dcterms:W3CDTF">2025-07-14T20:50:09Z</dcterms:created>
  <dcterms:modified xsi:type="dcterms:W3CDTF">2025-10-26T18:32:30Z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