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9" r:id="rId5"/>
  </p:sldIdLst>
  <p:sldSz cx="7772400" cy="100584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56F1DA-66DF-4771-BC11-AAA48C159917}" v="9" dt="2025-10-24T21:26:11.8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46" d="100"/>
          <a:sy n="46" d="100"/>
        </p:scale>
        <p:origin x="24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Schuster" userId="8e6f0f36-aafb-4475-a2b2-fa1a541ae7dd" providerId="ADAL" clId="{3DD2A550-11FB-4FCD-B10C-C212F1C96168}"/>
    <pc:docChg chg="modSld">
      <pc:chgData name="Heidi Schuster" userId="8e6f0f36-aafb-4475-a2b2-fa1a541ae7dd" providerId="ADAL" clId="{3DD2A550-11FB-4FCD-B10C-C212F1C96168}" dt="2025-10-24T21:26:56.418" v="84" actId="1076"/>
      <pc:docMkLst>
        <pc:docMk/>
      </pc:docMkLst>
      <pc:sldChg chg="addSp delSp modSp mod">
        <pc:chgData name="Heidi Schuster" userId="8e6f0f36-aafb-4475-a2b2-fa1a541ae7dd" providerId="ADAL" clId="{3DD2A550-11FB-4FCD-B10C-C212F1C96168}" dt="2025-10-24T21:26:56.418" v="84" actId="1076"/>
        <pc:sldMkLst>
          <pc:docMk/>
          <pc:sldMk cId="3199242518" sldId="259"/>
        </pc:sldMkLst>
        <pc:spChg chg="mod">
          <ac:chgData name="Heidi Schuster" userId="8e6f0f36-aafb-4475-a2b2-fa1a541ae7dd" providerId="ADAL" clId="{3DD2A550-11FB-4FCD-B10C-C212F1C96168}" dt="2025-10-24T21:24:38.924" v="36" actId="207"/>
          <ac:spMkLst>
            <pc:docMk/>
            <pc:sldMk cId="3199242518" sldId="259"/>
            <ac:spMk id="4" creationId="{DDCCE38E-CEA5-0070-F36D-C0DF3A63AA79}"/>
          </ac:spMkLst>
        </pc:spChg>
        <pc:spChg chg="del mod">
          <ac:chgData name="Heidi Schuster" userId="8e6f0f36-aafb-4475-a2b2-fa1a541ae7dd" providerId="ADAL" clId="{3DD2A550-11FB-4FCD-B10C-C212F1C96168}" dt="2025-10-24T21:25:06.449" v="42" actId="21"/>
          <ac:spMkLst>
            <pc:docMk/>
            <pc:sldMk cId="3199242518" sldId="259"/>
            <ac:spMk id="5" creationId="{E1DE8284-7194-75E4-15B5-2377BE0B8BFD}"/>
          </ac:spMkLst>
        </pc:spChg>
        <pc:spChg chg="del">
          <ac:chgData name="Heidi Schuster" userId="8e6f0f36-aafb-4475-a2b2-fa1a541ae7dd" providerId="ADAL" clId="{3DD2A550-11FB-4FCD-B10C-C212F1C96168}" dt="2025-10-24T21:25:03.685" v="41" actId="21"/>
          <ac:spMkLst>
            <pc:docMk/>
            <pc:sldMk cId="3199242518" sldId="259"/>
            <ac:spMk id="6" creationId="{3673A58E-2395-D5DB-A12F-35D2CC1A9B35}"/>
          </ac:spMkLst>
        </pc:spChg>
        <pc:spChg chg="mod">
          <ac:chgData name="Heidi Schuster" userId="8e6f0f36-aafb-4475-a2b2-fa1a541ae7dd" providerId="ADAL" clId="{3DD2A550-11FB-4FCD-B10C-C212F1C96168}" dt="2025-10-24T21:26:50.191" v="83" actId="20577"/>
          <ac:spMkLst>
            <pc:docMk/>
            <pc:sldMk cId="3199242518" sldId="259"/>
            <ac:spMk id="7" creationId="{597B25CA-4D40-AAB3-D8B0-7D243D6A1D60}"/>
          </ac:spMkLst>
        </pc:spChg>
        <pc:spChg chg="mod">
          <ac:chgData name="Heidi Schuster" userId="8e6f0f36-aafb-4475-a2b2-fa1a541ae7dd" providerId="ADAL" clId="{3DD2A550-11FB-4FCD-B10C-C212F1C96168}" dt="2025-10-24T21:26:15.603" v="78" actId="1076"/>
          <ac:spMkLst>
            <pc:docMk/>
            <pc:sldMk cId="3199242518" sldId="259"/>
            <ac:spMk id="8" creationId="{C3026B45-4A06-116E-E81B-FD6B59BB0FEE}"/>
          </ac:spMkLst>
        </pc:spChg>
        <pc:spChg chg="add mod">
          <ac:chgData name="Heidi Schuster" userId="8e6f0f36-aafb-4475-a2b2-fa1a541ae7dd" providerId="ADAL" clId="{3DD2A550-11FB-4FCD-B10C-C212F1C96168}" dt="2025-10-24T21:26:11.836" v="77" actId="1076"/>
          <ac:spMkLst>
            <pc:docMk/>
            <pc:sldMk cId="3199242518" sldId="259"/>
            <ac:spMk id="11" creationId="{4956AEB7-4B5F-B3B8-71D3-3364705DFE69}"/>
          </ac:spMkLst>
        </pc:spChg>
        <pc:graphicFrameChg chg="mod">
          <ac:chgData name="Heidi Schuster" userId="8e6f0f36-aafb-4475-a2b2-fa1a541ae7dd" providerId="ADAL" clId="{3DD2A550-11FB-4FCD-B10C-C212F1C96168}" dt="2025-10-24T21:25:25.282" v="47" actId="1076"/>
          <ac:graphicFrameMkLst>
            <pc:docMk/>
            <pc:sldMk cId="3199242518" sldId="259"/>
            <ac:graphicFrameMk id="9" creationId="{28AED295-4C2E-5807-3269-5BE1B330A1D8}"/>
          </ac:graphicFrameMkLst>
        </pc:graphicFrameChg>
        <pc:graphicFrameChg chg="mod modGraphic">
          <ac:chgData name="Heidi Schuster" userId="8e6f0f36-aafb-4475-a2b2-fa1a541ae7dd" providerId="ADAL" clId="{3DD2A550-11FB-4FCD-B10C-C212F1C96168}" dt="2025-10-24T21:25:22.602" v="46" actId="1076"/>
          <ac:graphicFrameMkLst>
            <pc:docMk/>
            <pc:sldMk cId="3199242518" sldId="259"/>
            <ac:graphicFrameMk id="10" creationId="{4DB143B2-E69F-B093-B8DA-18AD537E66CC}"/>
          </ac:graphicFrameMkLst>
        </pc:graphicFrameChg>
        <pc:graphicFrameChg chg="add mod">
          <ac:chgData name="Heidi Schuster" userId="8e6f0f36-aafb-4475-a2b2-fa1a541ae7dd" providerId="ADAL" clId="{3DD2A550-11FB-4FCD-B10C-C212F1C96168}" dt="2025-10-24T21:26:56.418" v="84" actId="1076"/>
          <ac:graphicFrameMkLst>
            <pc:docMk/>
            <pc:sldMk cId="3199242518" sldId="259"/>
            <ac:graphicFrameMk id="12" creationId="{88C68FE6-10CB-EB96-C1DD-E4D268A8D572}"/>
          </ac:graphicFrameMkLst>
        </pc:graphicFrameChg>
        <pc:picChg chg="mod">
          <ac:chgData name="Heidi Schuster" userId="8e6f0f36-aafb-4475-a2b2-fa1a541ae7dd" providerId="ADAL" clId="{3DD2A550-11FB-4FCD-B10C-C212F1C96168}" dt="2025-10-24T21:26:08.093" v="76" actId="1076"/>
          <ac:picMkLst>
            <pc:docMk/>
            <pc:sldMk cId="3199242518" sldId="259"/>
            <ac:picMk id="3" creationId="{7B5AB88C-363C-8F12-969D-2750E80E377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79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13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41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9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monster with bats and bats&#10;&#10;AI-generated content may be incorrect.">
            <a:extLst>
              <a:ext uri="{FF2B5EF4-FFF2-40B4-BE49-F238E27FC236}">
                <a16:creationId xmlns:a16="http://schemas.microsoft.com/office/drawing/2014/main" id="{A7F095DC-600F-6510-2FEF-3E6B8FADD3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800"/>
            <a:ext cx="7450667" cy="9934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6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character on a white background&#10;&#10;AI-generated content may be incorrect.">
            <a:extLst>
              <a:ext uri="{FF2B5EF4-FFF2-40B4-BE49-F238E27FC236}">
                <a16:creationId xmlns:a16="http://schemas.microsoft.com/office/drawing/2014/main" id="{DDFB0B7E-6982-4688-F1CF-D1E638E8D2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" y="56442"/>
            <a:ext cx="7467600" cy="995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4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characters on a white background&#10;&#10;AI-generated content may be incorrect.">
            <a:extLst>
              <a:ext uri="{FF2B5EF4-FFF2-40B4-BE49-F238E27FC236}">
                <a16:creationId xmlns:a16="http://schemas.microsoft.com/office/drawing/2014/main" id="{F0CB8091-C4DA-CE22-9899-6159740E69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6" y="47098"/>
            <a:ext cx="7501467" cy="10001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3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background with a cartoon character and hearts&#10;&#10;AI-generated content may be incorrect.">
            <a:extLst>
              <a:ext uri="{FF2B5EF4-FFF2-40B4-BE49-F238E27FC236}">
                <a16:creationId xmlns:a16="http://schemas.microsoft.com/office/drawing/2014/main" id="{25CE598A-F8F6-1974-F30B-D47BCFBBB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7505700" cy="1000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8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4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1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0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2A3A4-C68B-4EFB-9E16-4CC0110C59C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1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85" r:id="rId4"/>
    <p:sldLayoutId id="2147483686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142EC492-DF20-3840-7E43-31E228EA6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8229600"/>
            <a:ext cx="441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9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7B5AB88C-363C-8F12-969D-2750E80E3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660" y="4086041"/>
            <a:ext cx="3466384" cy="220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DDCCE38E-CEA5-0070-F36D-C0DF3A63A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1681" y="1920666"/>
            <a:ext cx="518750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LTW01-Lt" panose="020B0502020203020204" pitchFamily="34" charset="0"/>
              </a:rPr>
              <a:t>42 </a:t>
            </a:r>
            <a:r>
              <a:rPr lang="en-US" altLang="en-US" sz="24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LTW01-Lt" panose="020B0502020203020204" pitchFamily="34" charset="0"/>
              </a:rPr>
              <a:t>ct</a:t>
            </a:r>
            <a:r>
              <a:rPr lang="en-US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LTW01-Lt" panose="020B0502020203020204" pitchFamily="34" charset="0"/>
              </a:rPr>
              <a:t> EASTER NOVELTY SHELF TRAY  </a:t>
            </a:r>
            <a:r>
              <a:rPr lang="en-US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DRC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7B25CA-4D40-AAB3-D8B0-7D243D6A1D60}"/>
              </a:ext>
            </a:extLst>
          </p:cNvPr>
          <p:cNvSpPr txBox="1"/>
          <p:nvPr/>
        </p:nvSpPr>
        <p:spPr>
          <a:xfrm>
            <a:off x="542510" y="6374195"/>
            <a:ext cx="49960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u="sng" dirty="0">
                <a:solidFill>
                  <a:srgbClr val="FF0000"/>
                </a:solidFill>
                <a:latin typeface="DINNeuzeitGroteskLTW01-Lt" panose="020B0502020203020204" pitchFamily="34" charset="0"/>
                <a:ea typeface="ＭＳ Ｐゴシック" panose="020B0600070205080204" pitchFamily="34" charset="-128"/>
              </a:rPr>
              <a:t>Seasonal Order Deadline is October 12</a:t>
            </a:r>
            <a:r>
              <a:rPr lang="en-US" sz="1400" b="1" u="sng" baseline="30000" dirty="0">
                <a:solidFill>
                  <a:srgbClr val="FF0000"/>
                </a:solidFill>
                <a:latin typeface="DINNeuzeitGroteskLTW01-Lt" panose="020B0502020203020204" pitchFamily="34" charset="0"/>
                <a:ea typeface="ＭＳ Ｐゴシック" panose="020B0600070205080204" pitchFamily="34" charset="-128"/>
              </a:rPr>
              <a:t>th</a:t>
            </a:r>
            <a:r>
              <a:rPr lang="en-US" sz="1400" b="1" u="sng" dirty="0">
                <a:solidFill>
                  <a:srgbClr val="FF0000"/>
                </a:solidFill>
                <a:latin typeface="DINNeuzeitGroteskLTW01-Lt" panose="020B0502020203020204" pitchFamily="34" charset="0"/>
                <a:ea typeface="ＭＳ Ｐゴシック" panose="020B0600070205080204" pitchFamily="34" charset="-128"/>
              </a:rPr>
              <a:t>  2027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026B45-4A06-116E-E81B-FD6B59BB0FEE}"/>
              </a:ext>
            </a:extLst>
          </p:cNvPr>
          <p:cNvSpPr txBox="1"/>
          <p:nvPr/>
        </p:nvSpPr>
        <p:spPr>
          <a:xfrm>
            <a:off x="3824543" y="2909881"/>
            <a:ext cx="1581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prstClr val="black"/>
                </a:solidFill>
                <a:latin typeface="DINNeuzeitGroteskLTW01-Lt" panose="020B0502020203020204" pitchFamily="34" charset="0"/>
                <a:ea typeface="ＭＳ Ｐゴシック" panose="020B0600070205080204" pitchFamily="34" charset="-128"/>
              </a:rPr>
              <a:t>Item # 13020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8AED295-4C2E-5807-3269-5BE1B330A1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183181"/>
              </p:ext>
            </p:extLst>
          </p:nvPr>
        </p:nvGraphicFramePr>
        <p:xfrm>
          <a:off x="3207026" y="6700084"/>
          <a:ext cx="3326296" cy="1333618"/>
        </p:xfrm>
        <a:graphic>
          <a:graphicData uri="http://schemas.openxmlformats.org/drawingml/2006/table">
            <a:tbl>
              <a:tblPr/>
              <a:tblGrid>
                <a:gridCol w="1922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954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j-lt"/>
                          <a:ea typeface="Calibri"/>
                          <a:cs typeface="Times New Roman"/>
                        </a:rPr>
                        <a:t>ITEM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j-lt"/>
                          <a:ea typeface="Calibri"/>
                          <a:cs typeface="Times New Roman"/>
                        </a:rPr>
                        <a:t>UNIT UPC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0212153"/>
                  </a:ext>
                </a:extLst>
              </a:tr>
              <a:tr h="188954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j-lt"/>
                          <a:ea typeface="Calibri"/>
                          <a:cs typeface="Times New Roman"/>
                        </a:rPr>
                        <a:t>Paint Roller® Candy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j-lt"/>
                          <a:ea typeface="Calibri"/>
                          <a:cs typeface="Times New Roman"/>
                        </a:rPr>
                        <a:t>7-93216-12030-2</a:t>
                      </a:r>
                    </a:p>
                  </a:txBody>
                  <a:tcPr marL="65410" marR="65410" marT="635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954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j-lt"/>
                          <a:ea typeface="Calibri"/>
                          <a:cs typeface="Times New Roman"/>
                        </a:rPr>
                        <a:t>Sour Slime Double Pack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j-lt"/>
                          <a:ea typeface="Calibri"/>
                          <a:cs typeface="Times New Roman"/>
                        </a:rPr>
                        <a:t>Strawberry/Green Apple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j-lt"/>
                          <a:ea typeface="Calibri"/>
                          <a:cs typeface="Times New Roman"/>
                        </a:rPr>
                        <a:t>7-93216-10050-2</a:t>
                      </a:r>
                    </a:p>
                  </a:txBody>
                  <a:tcPr marL="65410" marR="65410" marT="635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954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j-lt"/>
                          <a:ea typeface="Calibri"/>
                          <a:cs typeface="Times New Roman"/>
                        </a:rPr>
                        <a:t>Sour Slime Double Pack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j-lt"/>
                          <a:ea typeface="Calibri"/>
                          <a:cs typeface="Times New Roman"/>
                        </a:rPr>
                        <a:t>Cherry/Blue Raspberry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j-lt"/>
                          <a:ea typeface="Calibri"/>
                          <a:cs typeface="Times New Roman"/>
                        </a:rPr>
                        <a:t>7-93216-10050-2</a:t>
                      </a:r>
                    </a:p>
                  </a:txBody>
                  <a:tcPr marL="65410" marR="65410" marT="635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954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j-lt"/>
                          <a:ea typeface="Calibri"/>
                          <a:cs typeface="Times New Roman"/>
                        </a:rPr>
                        <a:t>Sour Candy Dough®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j-lt"/>
                          <a:ea typeface="Calibri"/>
                          <a:cs typeface="Times New Roman"/>
                        </a:rPr>
                        <a:t>7-93216-11030-3</a:t>
                      </a:r>
                    </a:p>
                  </a:txBody>
                  <a:tcPr marL="65410" marR="65410" marT="635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DB143B2-E69F-B093-B8DA-18AD537E66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176412"/>
              </p:ext>
            </p:extLst>
          </p:nvPr>
        </p:nvGraphicFramePr>
        <p:xfrm>
          <a:off x="3207026" y="8193377"/>
          <a:ext cx="3335220" cy="920480"/>
        </p:xfrm>
        <a:graphic>
          <a:graphicData uri="http://schemas.openxmlformats.org/drawingml/2006/table">
            <a:tbl>
              <a:tblPr/>
              <a:tblGrid>
                <a:gridCol w="1317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7894">
                  <a:extLst>
                    <a:ext uri="{9D8B030D-6E8A-4147-A177-3AD203B41FA5}">
                      <a16:colId xmlns:a16="http://schemas.microsoft.com/office/drawing/2014/main" val="2383694273"/>
                    </a:ext>
                  </a:extLst>
                </a:gridCol>
              </a:tblGrid>
              <a:tr h="233167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j-lt"/>
                          <a:ea typeface="Calibri"/>
                          <a:cs typeface="Times New Roman"/>
                        </a:rPr>
                        <a:t>Case GTIN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+mj-lt"/>
                          <a:ea typeface="Calibri"/>
                          <a:cs typeface="Times New Roman"/>
                        </a:rPr>
                        <a:t>007-93216-13020-2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j-lt"/>
                          <a:ea typeface="Calibri"/>
                          <a:cs typeface="Times New Roman"/>
                        </a:rPr>
                        <a:t>Case Dimensions  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+mj-lt"/>
                          <a:ea typeface="Calibri"/>
                          <a:cs typeface="Times New Roman"/>
                        </a:rPr>
                        <a:t>19.34” L x 10.21” W x 7.35” H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822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j-lt"/>
                          <a:ea typeface="Calibri"/>
                          <a:cs typeface="Times New Roman"/>
                        </a:rPr>
                        <a:t>Case Weight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j-lt"/>
                          <a:ea typeface="Calibri"/>
                          <a:cs typeface="Times New Roman"/>
                        </a:rPr>
                        <a:t>7.82 </a:t>
                      </a:r>
                      <a:r>
                        <a:rPr lang="en-US" sz="1100" b="0" dirty="0" err="1">
                          <a:latin typeface="+mj-lt"/>
                          <a:ea typeface="Calibri"/>
                          <a:cs typeface="Times New Roman"/>
                        </a:rPr>
                        <a:t>LBS</a:t>
                      </a:r>
                      <a:endParaRPr lang="en-US" sz="11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891"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j-lt"/>
                          <a:ea typeface="Calibri"/>
                          <a:cs typeface="Times New Roman"/>
                        </a:rPr>
                        <a:t>Case Cube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886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7772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1658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55448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94310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33172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72034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108960" algn="l" defTabSz="777240" rtl="0" eaLnBrk="1" latinLnBrk="0" hangingPunct="1">
                        <a:defRPr sz="153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+mj-lt"/>
                          <a:ea typeface="Calibri"/>
                          <a:cs typeface="Times New Roman"/>
                        </a:rPr>
                        <a:t>0.84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4956AEB7-4B5F-B3B8-71D3-3364705DF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380" y="3483021"/>
            <a:ext cx="4267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" b="1" i="1" dirty="0">
                <a:latin typeface="DINNeuzeitGroteskW01-Bold"/>
                <a:ea typeface="ＭＳ Ｐゴシック"/>
                <a:cs typeface="Arial"/>
              </a:rPr>
              <a:t>Contains:</a:t>
            </a:r>
          </a:p>
          <a:p>
            <a:pPr indent="-457200">
              <a:spcBef>
                <a:spcPct val="0"/>
              </a:spcBef>
              <a:buNone/>
            </a:pPr>
            <a:r>
              <a:rPr lang="en-US" altLang="en-US" sz="1600" b="1" i="1" dirty="0">
                <a:latin typeface="DINNeuzeitGroteskW01-Bold"/>
                <a:ea typeface="ＭＳ Ｐゴシック"/>
                <a:cs typeface="Arial"/>
              </a:rPr>
              <a:t>    12 units Paint Roller® Candy</a:t>
            </a:r>
            <a:endParaRPr lang="en-US" sz="1600" b="1" i="1" dirty="0">
              <a:latin typeface="DINNeuzeitGroteskW01-Bold"/>
              <a:ea typeface="ＭＳ Ｐゴシック"/>
              <a:cs typeface="Aria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 dirty="0">
                <a:latin typeface="DINNeuzeitGroteskW01-Bold"/>
              </a:rPr>
              <a:t>    18 units Sour Slime Double Pack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 dirty="0">
                <a:latin typeface="DINNeuzeitGroteskW01-Bold"/>
              </a:rPr>
              <a:t>    12 units Sour Candy Dough®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8C68FE6-10CB-EB96-C1DD-E4D268A8D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098674"/>
              </p:ext>
            </p:extLst>
          </p:nvPr>
        </p:nvGraphicFramePr>
        <p:xfrm>
          <a:off x="542510" y="5100081"/>
          <a:ext cx="3486150" cy="7342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43075">
                  <a:extLst>
                    <a:ext uri="{9D8B030D-6E8A-4147-A177-3AD203B41FA5}">
                      <a16:colId xmlns:a16="http://schemas.microsoft.com/office/drawing/2014/main" val="1714931766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944994111"/>
                    </a:ext>
                  </a:extLst>
                </a:gridCol>
              </a:tblGrid>
              <a:tr h="370416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/>
                        </a:rPr>
                        <a:t>Unit Cost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W01-Bold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/>
                        </a:rPr>
                        <a:t>    $ 1.07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W01-Bold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9476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/>
                        </a:rPr>
                        <a:t>Case Cost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W01-Bold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/>
                        </a:rPr>
                        <a:t>  $ 44.94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W01-Bold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145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9242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1c87b3-3aeb-4373-af1b-2778166e772a" xsi:nil="true"/>
    <lcf76f155ced4ddcb4097134ff3c332f xmlns="b690b8a6-6df3-4c9f-95ef-7b557beb7df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4E7801189FDC42A4599F3DD5073BBA" ma:contentTypeVersion="19" ma:contentTypeDescription="Create a new document." ma:contentTypeScope="" ma:versionID="cb0fc5169af25d5ae03f26541ebab541">
  <xsd:schema xmlns:xsd="http://www.w3.org/2001/XMLSchema" xmlns:xs="http://www.w3.org/2001/XMLSchema" xmlns:p="http://schemas.microsoft.com/office/2006/metadata/properties" xmlns:ns2="b690b8a6-6df3-4c9f-95ef-7b557beb7df7" xmlns:ns3="9b1c87b3-3aeb-4373-af1b-2778166e772a" targetNamespace="http://schemas.microsoft.com/office/2006/metadata/properties" ma:root="true" ma:fieldsID="672710ab7b1ae7428ebef98ac172c143" ns2:_="" ns3:_="">
    <xsd:import namespace="b690b8a6-6df3-4c9f-95ef-7b557beb7df7"/>
    <xsd:import namespace="9b1c87b3-3aeb-4373-af1b-2778166e77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0b8a6-6df3-4c9f-95ef-7b557beb7d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6fa781-0cdd-4ceb-bf8a-37ee11ff83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c87b3-3aeb-4373-af1b-2778166e7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a22340-c9d4-48a1-9659-63bc1a54accf}" ma:internalName="TaxCatchAll" ma:showField="CatchAllData" ma:web="9b1c87b3-3aeb-4373-af1b-2778166e77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F7A055-53BB-4999-887F-6A52F418F2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3F714F-F811-40C9-8ABE-043E92D0C9FD}">
  <ds:schemaRefs>
    <ds:schemaRef ds:uri="http://schemas.microsoft.com/office/2006/metadata/properties"/>
    <ds:schemaRef ds:uri="http://schemas.microsoft.com/office/infopath/2007/PartnerControls"/>
    <ds:schemaRef ds:uri="9b1c87b3-3aeb-4373-af1b-2778166e772a"/>
    <ds:schemaRef ds:uri="b690b8a6-6df3-4c9f-95ef-7b557beb7df7"/>
  </ds:schemaRefs>
</ds:datastoreItem>
</file>

<file path=customXml/itemProps3.xml><?xml version="1.0" encoding="utf-8"?>
<ds:datastoreItem xmlns:ds="http://schemas.openxmlformats.org/officeDocument/2006/customXml" ds:itemID="{6DB769F8-91E0-417A-8F28-7A12FB69DC2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104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DINNeuzeitGroteskLTW01-Lt</vt:lpstr>
      <vt:lpstr>DINNeuzeitGroteskW01-Bold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Brian Heiser</dc:creator>
  <cp:lastModifiedBy>Heidi Schuster</cp:lastModifiedBy>
  <cp:revision>4</cp:revision>
  <cp:lastPrinted>2025-07-15T21:04:58Z</cp:lastPrinted>
  <dcterms:created xsi:type="dcterms:W3CDTF">2025-07-14T20:50:09Z</dcterms:created>
  <dcterms:modified xsi:type="dcterms:W3CDTF">2025-10-24T21:27:03Z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0x0101003E4E7801189FDC42A4599F3DD5073BBA</vt:lpwstr>
  </property>
  <property fmtid="{D5CDD505-2E9C-101B-9397-08002B2CF9AE}" pid="3" name="MediaServiceImageTags">
    <vt:lpwstr/>
  </property>
</Properties>
</file>