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6858000" cy="9144000" type="screen4x3"/>
  <p:notesSz cx="7102475" cy="93884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B84"/>
    <a:srgbClr val="3141BF"/>
    <a:srgbClr val="4FB9E3"/>
    <a:srgbClr val="51A6D4"/>
    <a:srgbClr val="51A7D4"/>
    <a:srgbClr val="3CA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4FAC7E-A9EA-48C4-B3F7-EFCD7D4B6B06}" v="8" dt="2025-10-24T22:28:11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96301"/>
  </p:normalViewPr>
  <p:slideViewPr>
    <p:cSldViewPr snapToObjects="1">
      <p:cViewPr varScale="1">
        <p:scale>
          <a:sx n="51" d="100"/>
          <a:sy n="51" d="100"/>
        </p:scale>
        <p:origin x="234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Schuster" userId="8e6f0f36-aafb-4475-a2b2-fa1a541ae7dd" providerId="ADAL" clId="{3DD2A550-11FB-4FCD-B10C-C212F1C96168}"/>
    <pc:docChg chg="custSel modSld">
      <pc:chgData name="Heidi Schuster" userId="8e6f0f36-aafb-4475-a2b2-fa1a541ae7dd" providerId="ADAL" clId="{3DD2A550-11FB-4FCD-B10C-C212F1C96168}" dt="2025-10-24T22:28:17.862" v="123" actId="1076"/>
      <pc:docMkLst>
        <pc:docMk/>
      </pc:docMkLst>
      <pc:sldChg chg="addSp delSp modSp mod">
        <pc:chgData name="Heidi Schuster" userId="8e6f0f36-aafb-4475-a2b2-fa1a541ae7dd" providerId="ADAL" clId="{3DD2A550-11FB-4FCD-B10C-C212F1C96168}" dt="2025-10-24T22:28:17.862" v="123" actId="1076"/>
        <pc:sldMkLst>
          <pc:docMk/>
          <pc:sldMk cId="2319222699" sldId="257"/>
        </pc:sldMkLst>
        <pc:spChg chg="add mod">
          <ac:chgData name="Heidi Schuster" userId="8e6f0f36-aafb-4475-a2b2-fa1a541ae7dd" providerId="ADAL" clId="{3DD2A550-11FB-4FCD-B10C-C212F1C96168}" dt="2025-10-24T22:28:11.254" v="121"/>
          <ac:spMkLst>
            <pc:docMk/>
            <pc:sldMk cId="2319222699" sldId="257"/>
            <ac:spMk id="2" creationId="{18CF486A-42A9-B8FC-0A70-360550099500}"/>
          </ac:spMkLst>
        </pc:spChg>
        <pc:spChg chg="del mod">
          <ac:chgData name="Heidi Schuster" userId="8e6f0f36-aafb-4475-a2b2-fa1a541ae7dd" providerId="ADAL" clId="{3DD2A550-11FB-4FCD-B10C-C212F1C96168}" dt="2025-10-24T22:26:21.584" v="99" actId="21"/>
          <ac:spMkLst>
            <pc:docMk/>
            <pc:sldMk cId="2319222699" sldId="257"/>
            <ac:spMk id="2" creationId="{CB945D09-D09F-4A08-5844-40C0FDB54335}"/>
          </ac:spMkLst>
        </pc:spChg>
        <pc:spChg chg="mod">
          <ac:chgData name="Heidi Schuster" userId="8e6f0f36-aafb-4475-a2b2-fa1a541ae7dd" providerId="ADAL" clId="{3DD2A550-11FB-4FCD-B10C-C212F1C96168}" dt="2025-10-24T22:27:39.995" v="120" actId="1076"/>
          <ac:spMkLst>
            <pc:docMk/>
            <pc:sldMk cId="2319222699" sldId="257"/>
            <ac:spMk id="4" creationId="{AD0B00A4-3503-9D83-0B9B-6239B306A19D}"/>
          </ac:spMkLst>
        </pc:spChg>
        <pc:spChg chg="add mod">
          <ac:chgData name="Heidi Schuster" userId="8e6f0f36-aafb-4475-a2b2-fa1a541ae7dd" providerId="ADAL" clId="{3DD2A550-11FB-4FCD-B10C-C212F1C96168}" dt="2025-10-24T22:25:29.999" v="92" actId="1076"/>
          <ac:spMkLst>
            <pc:docMk/>
            <pc:sldMk cId="2319222699" sldId="257"/>
            <ac:spMk id="5" creationId="{715CA6B0-F08B-3544-DECC-0318F5A086F7}"/>
          </ac:spMkLst>
        </pc:spChg>
        <pc:spChg chg="del mod">
          <ac:chgData name="Heidi Schuster" userId="8e6f0f36-aafb-4475-a2b2-fa1a541ae7dd" providerId="ADAL" clId="{3DD2A550-11FB-4FCD-B10C-C212F1C96168}" dt="2025-10-24T22:24:31.868" v="40" actId="21"/>
          <ac:spMkLst>
            <pc:docMk/>
            <pc:sldMk cId="2319222699" sldId="257"/>
            <ac:spMk id="7" creationId="{382B596F-C575-1F33-6812-533E32CE527D}"/>
          </ac:spMkLst>
        </pc:spChg>
        <pc:spChg chg="add mod">
          <ac:chgData name="Heidi Schuster" userId="8e6f0f36-aafb-4475-a2b2-fa1a541ae7dd" providerId="ADAL" clId="{3DD2A550-11FB-4FCD-B10C-C212F1C96168}" dt="2025-10-24T22:26:24.979" v="100" actId="1076"/>
          <ac:spMkLst>
            <pc:docMk/>
            <pc:sldMk cId="2319222699" sldId="257"/>
            <ac:spMk id="10" creationId="{ECE9CC99-497A-7F7D-E142-30F0E3B1805D}"/>
          </ac:spMkLst>
        </pc:spChg>
        <pc:spChg chg="del mod">
          <ac:chgData name="Heidi Schuster" userId="8e6f0f36-aafb-4475-a2b2-fa1a541ae7dd" providerId="ADAL" clId="{3DD2A550-11FB-4FCD-B10C-C212F1C96168}" dt="2025-10-24T22:26:19.494" v="98" actId="21"/>
          <ac:spMkLst>
            <pc:docMk/>
            <pc:sldMk cId="2319222699" sldId="257"/>
            <ac:spMk id="11" creationId="{F686657A-C2AA-4929-E510-50E43FBDD0CB}"/>
          </ac:spMkLst>
        </pc:spChg>
        <pc:spChg chg="del">
          <ac:chgData name="Heidi Schuster" userId="8e6f0f36-aafb-4475-a2b2-fa1a541ae7dd" providerId="ADAL" clId="{3DD2A550-11FB-4FCD-B10C-C212F1C96168}" dt="2025-10-24T22:26:10.301" v="96" actId="21"/>
          <ac:spMkLst>
            <pc:docMk/>
            <pc:sldMk cId="2319222699" sldId="257"/>
            <ac:spMk id="12" creationId="{622C4EA4-BC35-2EB5-F2D3-EB42DD34C610}"/>
          </ac:spMkLst>
        </pc:spChg>
        <pc:spChg chg="add del mod">
          <ac:chgData name="Heidi Schuster" userId="8e6f0f36-aafb-4475-a2b2-fa1a541ae7dd" providerId="ADAL" clId="{3DD2A550-11FB-4FCD-B10C-C212F1C96168}" dt="2025-10-24T22:27:07.160" v="110" actId="21"/>
          <ac:spMkLst>
            <pc:docMk/>
            <pc:sldMk cId="2319222699" sldId="257"/>
            <ac:spMk id="13" creationId="{29617748-C068-C165-611A-E70951E1B389}"/>
          </ac:spMkLst>
        </pc:spChg>
        <pc:spChg chg="add mod">
          <ac:chgData name="Heidi Schuster" userId="8e6f0f36-aafb-4475-a2b2-fa1a541ae7dd" providerId="ADAL" clId="{3DD2A550-11FB-4FCD-B10C-C212F1C96168}" dt="2025-10-24T22:27:35.104" v="119" actId="1076"/>
          <ac:spMkLst>
            <pc:docMk/>
            <pc:sldMk cId="2319222699" sldId="257"/>
            <ac:spMk id="15" creationId="{476A4FF6-67A3-E26F-0D06-4DEE28ED336B}"/>
          </ac:spMkLst>
        </pc:spChg>
        <pc:graphicFrameChg chg="modGraphic">
          <ac:chgData name="Heidi Schuster" userId="8e6f0f36-aafb-4475-a2b2-fa1a541ae7dd" providerId="ADAL" clId="{3DD2A550-11FB-4FCD-B10C-C212F1C96168}" dt="2025-10-02T18:35:21.969" v="16" actId="20577"/>
          <ac:graphicFrameMkLst>
            <pc:docMk/>
            <pc:sldMk cId="2319222699" sldId="257"/>
            <ac:graphicFrameMk id="8" creationId="{902A07BE-3DCD-7545-571B-894BA0BD9AD1}"/>
          </ac:graphicFrameMkLst>
        </pc:graphicFrameChg>
        <pc:graphicFrameChg chg="add mod">
          <ac:chgData name="Heidi Schuster" userId="8e6f0f36-aafb-4475-a2b2-fa1a541ae7dd" providerId="ADAL" clId="{3DD2A550-11FB-4FCD-B10C-C212F1C96168}" dt="2025-10-24T22:27:15.637" v="112" actId="1076"/>
          <ac:graphicFrameMkLst>
            <pc:docMk/>
            <pc:sldMk cId="2319222699" sldId="257"/>
            <ac:graphicFrameMk id="14" creationId="{6E33F136-B5F2-F00D-D263-C2CB101EC40F}"/>
          </ac:graphicFrameMkLst>
        </pc:graphicFrameChg>
        <pc:picChg chg="mod">
          <ac:chgData name="Heidi Schuster" userId="8e6f0f36-aafb-4475-a2b2-fa1a541ae7dd" providerId="ADAL" clId="{3DD2A550-11FB-4FCD-B10C-C212F1C96168}" dt="2025-10-24T22:27:30.652" v="117" actId="1076"/>
          <ac:picMkLst>
            <pc:docMk/>
            <pc:sldMk cId="2319222699" sldId="257"/>
            <ac:picMk id="18" creationId="{FFEA9883-66E9-3BDC-438D-1E8816465D9A}"/>
          </ac:picMkLst>
        </pc:picChg>
        <pc:picChg chg="mod">
          <ac:chgData name="Heidi Schuster" userId="8e6f0f36-aafb-4475-a2b2-fa1a541ae7dd" providerId="ADAL" clId="{3DD2A550-11FB-4FCD-B10C-C212F1C96168}" dt="2025-10-24T22:27:33.094" v="118" actId="1076"/>
          <ac:picMkLst>
            <pc:docMk/>
            <pc:sldMk cId="2319222699" sldId="257"/>
            <ac:picMk id="19" creationId="{FBF64383-5E76-9D43-3920-FA2321503F72}"/>
          </ac:picMkLst>
        </pc:picChg>
        <pc:picChg chg="mod">
          <ac:chgData name="Heidi Schuster" userId="8e6f0f36-aafb-4475-a2b2-fa1a541ae7dd" providerId="ADAL" clId="{3DD2A550-11FB-4FCD-B10C-C212F1C96168}" dt="2025-10-24T22:27:23.903" v="115" actId="1076"/>
          <ac:picMkLst>
            <pc:docMk/>
            <pc:sldMk cId="2319222699" sldId="257"/>
            <ac:picMk id="20" creationId="{FAD87082-0473-9FB8-D47B-2EDD3C53BCC1}"/>
          </ac:picMkLst>
        </pc:picChg>
        <pc:picChg chg="mod">
          <ac:chgData name="Heidi Schuster" userId="8e6f0f36-aafb-4475-a2b2-fa1a541ae7dd" providerId="ADAL" clId="{3DD2A550-11FB-4FCD-B10C-C212F1C96168}" dt="2025-10-24T22:28:17.862" v="123" actId="1076"/>
          <ac:picMkLst>
            <pc:docMk/>
            <pc:sldMk cId="2319222699" sldId="257"/>
            <ac:picMk id="22" creationId="{8E28D1C5-843C-0B69-6D70-53D6CCED87E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BBFA02A-3CB0-4842-9FC4-D208A3740C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277249C-DC5E-47B2-888C-51AB92E74D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D7746FD-B712-4E37-837B-6B5BA37304BD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83809D3-E37C-4F12-A3B1-A0C2A2711E4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B900D077-944D-42BA-816B-981D5E7D4F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EC2622D-8522-4140-BB1C-88DFB9E10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07EAF17-C574-47AA-B21E-CE3B7F673B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44661E-0C2A-411C-BC79-B66BD59481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0703357-74C7-4ED8-9B57-579BD317C766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6D9D3E2-EEE1-4F78-883E-5FD8788A3E1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2025" y="704850"/>
            <a:ext cx="2638425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21EECF5D-E761-4C77-92EA-E611F314E1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CC81ED29-E4B4-44F0-B866-74CD5BCF26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2009B134-BF69-4646-A96A-B979F4CC4D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E5F7047-D96C-4457-AF0C-E2EF3FDC0A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94EE0-B738-46F1-9946-61D800D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436E-EDBD-45EC-A047-AA71DC708CD3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47DAC-A080-428D-AB27-69A75D24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7426A-C4E3-4538-A3E6-60C8D6D1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449C4-1DB5-4D13-9BAD-5294CAF42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2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631F-836A-45D1-B0C3-F3C04B23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7027-F6BB-49B3-9F56-C5FD002E0D38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27700-767A-4698-B9D2-013EBAED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E9A71-AEFD-40DC-AE0C-ED3FAE98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43AF-1D43-4EB3-84A0-4595DEF05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22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BB362-55CD-4762-9E83-B8B69F12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1831-9770-4F10-88A3-E8AA510FAC96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D4EDF-485F-4D48-8152-68E98E00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D24F7-3E48-426B-B15F-26602EBD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9A68-EC02-4232-A3A6-C914AD02E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45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74CCF-FFEC-4791-B454-C526C94D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E3DA-88A4-424A-9BB8-02A8FEF7B0D4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22AB2-0C1A-43B6-BB90-00363871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5DC85-5025-439D-8B04-3F66AFE3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26A9-C491-4FCD-BF16-E600445C3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41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ACCA1-3A24-493F-A676-BA11CAAB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85B9-AB72-4594-9C45-09596926EC2B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37369-952C-4556-B094-B517182E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27E6D-E4A6-4689-9962-AF53CB85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1146-1E74-4C65-A8AD-0EB7AAB92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88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D15465-DAE1-4560-B225-76195339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E5C9-3B6D-480C-8E5F-92C9E1ABBD1D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E9902B-83B8-4E2A-8FE9-F9BBBB56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6C67EF-528C-49AE-B36C-9BC25BDB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3855-2497-4A54-BD7F-3608950A7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03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7570E3-5CEB-4A9D-9A8D-24E2EFA0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0794-27BF-4177-9567-EAD65CDE61B3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BCA495-6912-4437-8BDF-73D1E4F9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BDFDE1-0567-41E8-BCEF-03515536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6F81-D3AB-47BE-9E63-B5B2190A1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6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941510-0A58-4CD6-8A56-99FF7D85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D838-6F49-4BE0-B5AE-6C0A9B15D461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49373B-C841-42F6-9FF9-DD557B9A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4CBAB0-BA81-437F-98D8-15F123B0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88394-5DA8-4F96-B00D-3E30AB8F5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80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F61E56-4FB9-4075-ABB1-2465754F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2FD8-0C61-4F6E-91E9-0D807C7A2D89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8983D1-F2E9-42C2-A833-5ABFF407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E74289-6819-408B-B3C8-654E98EB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2C61-6ACE-4834-A20B-550206984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44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F5A7D2-A5DF-4042-AEDD-53A97768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9871-8CA6-486A-9EFF-7A93AD04F351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D22E45-BB89-4456-8B5E-B7065C04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129E10-2629-4F9C-8DA0-2BC1C2F4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DB25-B1D2-4497-ADC9-CD3E5602A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88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5CD1EC-4FD0-45A3-BB39-4FF976BC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FF69-0D61-4239-BCC5-C4A470A93B0E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7A95DB-4472-43E2-91C9-8BF92C39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7ACBD4-6062-47B5-A606-A4A57DF6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BBF67-615F-481D-B40C-F861EF62A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14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930F42-7482-4CA4-81BA-E415B7C719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0764EA-8060-4053-A630-20F8A328C4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20C61-7EDE-4AE4-80C1-4FFB08A52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32016C8-6A98-4168-8E18-78E512B06935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C2561-88ED-4139-B48B-41B154B29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2A9E-AB40-462E-8165-902807E24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33745E9-0FAC-4346-9DD1-801B9172A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cartoon of a pink monster&#10;&#10;AI-generated content may be incorrect.">
            <a:extLst>
              <a:ext uri="{FF2B5EF4-FFF2-40B4-BE49-F238E27FC236}">
                <a16:creationId xmlns:a16="http://schemas.microsoft.com/office/drawing/2014/main" id="{D7140430-3930-DB69-B8A7-23AE6B8D00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11379" y="304801"/>
            <a:ext cx="762000" cy="733063"/>
          </a:xfrm>
          <a:prstGeom prst="rect">
            <a:avLst/>
          </a:prstGeom>
        </p:spPr>
      </p:pic>
      <p:pic>
        <p:nvPicPr>
          <p:cNvPr id="3" name="Picture 2" descr="A yellow letter on a black background&#10;&#10;AI-generated content may be incorrect.">
            <a:extLst>
              <a:ext uri="{FF2B5EF4-FFF2-40B4-BE49-F238E27FC236}">
                <a16:creationId xmlns:a16="http://schemas.microsoft.com/office/drawing/2014/main" id="{0495B233-12B2-4B87-3893-762FE9AEAAD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81400" y="304801"/>
            <a:ext cx="2805269" cy="444320"/>
          </a:xfrm>
          <a:prstGeom prst="rect">
            <a:avLst/>
          </a:prstGeom>
        </p:spPr>
      </p:pic>
      <p:pic>
        <p:nvPicPr>
          <p:cNvPr id="7" name="Picture 6" descr="A blue and black text&#10;&#10;AI-generated content may be incorrect.">
            <a:extLst>
              <a:ext uri="{FF2B5EF4-FFF2-40B4-BE49-F238E27FC236}">
                <a16:creationId xmlns:a16="http://schemas.microsoft.com/office/drawing/2014/main" id="{AA51C8B1-3EEF-1857-7436-E43CB70E63F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86200" y="688724"/>
            <a:ext cx="2118359" cy="493680"/>
          </a:xfrm>
          <a:prstGeom prst="rect">
            <a:avLst/>
          </a:prstGeom>
        </p:spPr>
      </p:pic>
      <p:pic>
        <p:nvPicPr>
          <p:cNvPr id="8" name="Picture 7" descr="A black and green and white background&#10;&#10;AI-generated content may be incorrect.">
            <a:extLst>
              <a:ext uri="{FF2B5EF4-FFF2-40B4-BE49-F238E27FC236}">
                <a16:creationId xmlns:a16="http://schemas.microsoft.com/office/drawing/2014/main" id="{A6BA1D04-BFDE-2694-5AC8-5C8828351E1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2925"/>
            <a:ext cx="3199290" cy="9143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97136E-7A4C-8A9D-C7F4-5053724EAED5}"/>
              </a:ext>
            </a:extLst>
          </p:cNvPr>
          <p:cNvSpPr txBox="1"/>
          <p:nvPr userDrawn="1"/>
        </p:nvSpPr>
        <p:spPr>
          <a:xfrm>
            <a:off x="2057400" y="8668321"/>
            <a:ext cx="46482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4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10555 W PARNELL AVE, SUITE 1, HALES CORNERS,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WI  </a:t>
            </a:r>
            <a:r>
              <a:rPr kumimoji="0" lang="en-US" sz="1050" b="0" i="0" u="none" strike="noStrike" kern="1100" cap="none" spc="7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53130</a:t>
            </a:r>
            <a:r>
              <a:rPr kumimoji="0" lang="en-US" sz="1050" b="0" i="0" u="none" strike="noStrike" kern="1200" cap="none" spc="10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10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414.858.9282         WWW.FACETWISTERS.COM</a:t>
            </a:r>
          </a:p>
        </p:txBody>
      </p:sp>
      <p:pic>
        <p:nvPicPr>
          <p:cNvPr id="10" name="Picture 9" descr="White text on a black background&#10;&#10;AI-generated content may be incorrect.">
            <a:extLst>
              <a:ext uri="{FF2B5EF4-FFF2-40B4-BE49-F238E27FC236}">
                <a16:creationId xmlns:a16="http://schemas.microsoft.com/office/drawing/2014/main" id="{E00567F3-EB8F-0C13-4C83-166AC4D9E18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28337" y="8735193"/>
            <a:ext cx="1141296" cy="2817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6907C3B3-9C2C-5916-D576-D306F3BCB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229600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C24516-D151-6764-AECF-0F36AB8DC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229600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A rectangular object with colorful balls&#10;&#10;AI-generated content may be incorrect.">
            <a:extLst>
              <a:ext uri="{FF2B5EF4-FFF2-40B4-BE49-F238E27FC236}">
                <a16:creationId xmlns:a16="http://schemas.microsoft.com/office/drawing/2014/main" id="{FFEA9883-66E9-3BDC-438D-1E8816465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525" y="4668227"/>
            <a:ext cx="1229875" cy="769221"/>
          </a:xfrm>
          <a:prstGeom prst="rect">
            <a:avLst/>
          </a:prstGeom>
        </p:spPr>
      </p:pic>
      <p:pic>
        <p:nvPicPr>
          <p:cNvPr id="19" name="Picture 18" descr="A pink rectangular object with colorful sprinkles&#10;&#10;AI-generated content may be incorrect.">
            <a:extLst>
              <a:ext uri="{FF2B5EF4-FFF2-40B4-BE49-F238E27FC236}">
                <a16:creationId xmlns:a16="http://schemas.microsoft.com/office/drawing/2014/main" id="{FBF64383-5E76-9D43-3920-FA2321503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7801">
            <a:off x="4329858" y="4106882"/>
            <a:ext cx="1356871" cy="953114"/>
          </a:xfrm>
          <a:prstGeom prst="rect">
            <a:avLst/>
          </a:prstGeom>
        </p:spPr>
      </p:pic>
      <p:pic>
        <p:nvPicPr>
          <p:cNvPr id="20" name="Picture 19" descr="A candy bar with many colorful balls&#10;&#10;AI-generated content may be incorrect.">
            <a:extLst>
              <a:ext uri="{FF2B5EF4-FFF2-40B4-BE49-F238E27FC236}">
                <a16:creationId xmlns:a16="http://schemas.microsoft.com/office/drawing/2014/main" id="{FAD87082-0473-9FB8-D47B-2EDD3C53B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77688">
            <a:off x="3445501" y="4033689"/>
            <a:ext cx="1277712" cy="823394"/>
          </a:xfrm>
          <a:prstGeom prst="rect">
            <a:avLst/>
          </a:prstGeom>
        </p:spPr>
      </p:pic>
      <p:pic>
        <p:nvPicPr>
          <p:cNvPr id="22" name="Picture 21" descr="A bag of candy with colorful designs&#10;&#10;AI-generated content may be incorrect.">
            <a:extLst>
              <a:ext uri="{FF2B5EF4-FFF2-40B4-BE49-F238E27FC236}">
                <a16:creationId xmlns:a16="http://schemas.microsoft.com/office/drawing/2014/main" id="{8E28D1C5-843C-0B69-6D70-53D6CCED87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3561" y="3162179"/>
            <a:ext cx="3770003" cy="41155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0B00A4-3503-9D83-0B9B-6239B306A19D}"/>
              </a:ext>
            </a:extLst>
          </p:cNvPr>
          <p:cNvSpPr txBox="1"/>
          <p:nvPr/>
        </p:nvSpPr>
        <p:spPr>
          <a:xfrm>
            <a:off x="3947902" y="3217865"/>
            <a:ext cx="19776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DINNeuzeitGroteskLTW01-Lt" panose="020B0502020203020204" pitchFamily="34" charset="0"/>
                <a:cs typeface="Arial" panose="020B0604020202020204" pitchFamily="34" charset="0"/>
              </a:rPr>
              <a:t>Item # 53000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DINNeuzeitGroteskLTW01-Lt" panose="020B0502020203020204" pitchFamily="34" charset="0"/>
                <a:cs typeface="Arial" panose="020B0604020202020204" pitchFamily="34" charset="0"/>
              </a:rPr>
              <a:t>3.5 oz (100g)</a:t>
            </a:r>
            <a:endParaRPr lang="en-US" altLang="en-US" sz="1800" dirty="0">
              <a:latin typeface="DINNeuzeitGroteskLTW01-Lt" panose="020B05020202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02A07BE-3DCD-7545-571B-894BA0BD9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832242"/>
              </p:ext>
            </p:extLst>
          </p:nvPr>
        </p:nvGraphicFramePr>
        <p:xfrm>
          <a:off x="3054666" y="7384711"/>
          <a:ext cx="3031944" cy="902195"/>
        </p:xfrm>
        <a:graphic>
          <a:graphicData uri="http://schemas.openxmlformats.org/drawingml/2006/table">
            <a:tbl>
              <a:tblPr/>
              <a:tblGrid>
                <a:gridCol w="1276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5123">
                  <a:extLst>
                    <a:ext uri="{9D8B030D-6E8A-4147-A177-3AD203B41FA5}">
                      <a16:colId xmlns:a16="http://schemas.microsoft.com/office/drawing/2014/main" val="2383694273"/>
                    </a:ext>
                  </a:extLst>
                </a:gridCol>
              </a:tblGrid>
              <a:tr h="2331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GTIN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007-93216-53000-2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1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Dimensions  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10.709” x 8.347” x 6.3” 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8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Weight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3.9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0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Cube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0.33</a:t>
                      </a:r>
                      <a:endParaRPr lang="en-US" sz="1100" b="0" dirty="0">
                        <a:latin typeface="Aptos Display" panose="020B00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815C3CD-BEFD-528E-1C98-43CEF1A6E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079230"/>
              </p:ext>
            </p:extLst>
          </p:nvPr>
        </p:nvGraphicFramePr>
        <p:xfrm>
          <a:off x="3045276" y="6692375"/>
          <a:ext cx="3041334" cy="478443"/>
        </p:xfrm>
        <a:graphic>
          <a:graphicData uri="http://schemas.openxmlformats.org/drawingml/2006/table">
            <a:tbl>
              <a:tblPr/>
              <a:tblGrid>
                <a:gridCol w="1441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ITEM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UNIT UPC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212153"/>
                  </a:ext>
                </a:extLst>
              </a:tr>
              <a:tr h="23993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Sour Taffy Bites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7-93216-53020-0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15CA6B0-F08B-3544-DECC-0318F5A086F7}"/>
              </a:ext>
            </a:extLst>
          </p:cNvPr>
          <p:cNvSpPr txBox="1"/>
          <p:nvPr/>
        </p:nvSpPr>
        <p:spPr>
          <a:xfrm>
            <a:off x="1219200" y="1231526"/>
            <a:ext cx="523989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SOUR TAFFY BITES                            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1/12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ct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 Case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E9CC99-497A-7F7D-E142-30F0E3B1805D}"/>
              </a:ext>
            </a:extLst>
          </p:cNvPr>
          <p:cNvSpPr txBox="1"/>
          <p:nvPr/>
        </p:nvSpPr>
        <p:spPr>
          <a:xfrm>
            <a:off x="976373" y="2227766"/>
            <a:ext cx="572554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i="1" dirty="0">
                <a:latin typeface="DINNeuzeitGroteskW01-Bold" panose="020B0902020203020204"/>
                <a:ea typeface="ＭＳ Ｐゴシック"/>
              </a:rPr>
              <a:t>Individually wrapped bite sized pieces of our sour </a:t>
            </a:r>
            <a:r>
              <a:rPr lang="en-US" sz="1600" b="1" i="1" dirty="0">
                <a:solidFill>
                  <a:srgbClr val="E91C6F"/>
                </a:solidFill>
                <a:latin typeface="DINNeuzeitGroteskW01-Bold" panose="020B0902020203020204"/>
                <a:ea typeface="ＭＳ Ｐゴシック"/>
              </a:rPr>
              <a:t>Strawberry +</a:t>
            </a:r>
            <a:r>
              <a:rPr lang="en-US" sz="1600" b="1" i="1" dirty="0">
                <a:solidFill>
                  <a:srgbClr val="24A7DE"/>
                </a:solidFill>
                <a:latin typeface="DINNeuzeitGroteskW01-Bold" panose="020B0902020203020204"/>
                <a:ea typeface="ＭＳ Ｐゴシック"/>
              </a:rPr>
              <a:t> Blue Raspberry</a:t>
            </a:r>
            <a:r>
              <a:rPr lang="en-US" sz="1600" b="1" i="1" dirty="0">
                <a:solidFill>
                  <a:srgbClr val="E91C6F"/>
                </a:solidFill>
                <a:latin typeface="DINNeuzeitGroteskW01-Bold" panose="020B0902020203020204"/>
                <a:ea typeface="ＭＳ Ｐゴシック"/>
              </a:rPr>
              <a:t> +</a:t>
            </a:r>
            <a:r>
              <a:rPr lang="en-US" sz="1600" b="1" i="1" dirty="0">
                <a:latin typeface="DINNeuzeitGroteskW01-Bold" panose="020B0902020203020204"/>
                <a:ea typeface="ＭＳ Ｐゴシック"/>
              </a:rPr>
              <a:t> </a:t>
            </a:r>
            <a:r>
              <a:rPr lang="en-US" sz="1600" b="1" i="1" dirty="0">
                <a:solidFill>
                  <a:srgbClr val="57B42F"/>
                </a:solidFill>
                <a:latin typeface="DINNeuzeitGroteskW01-Bold" panose="020B0902020203020204"/>
                <a:ea typeface="ＭＳ Ｐゴシック"/>
              </a:rPr>
              <a:t>Green Apple</a:t>
            </a:r>
            <a:r>
              <a:rPr lang="en-US" sz="1600" b="1" i="1" dirty="0">
                <a:latin typeface="DINNeuzeitGroteskW01-Bold" panose="020B0902020203020204"/>
                <a:ea typeface="ＭＳ Ｐゴシック"/>
              </a:rPr>
              <a:t> , flavored taffy topped with crunchy candy bits</a:t>
            </a:r>
            <a:endParaRPr lang="en-US" sz="1600" b="1" i="1" dirty="0">
              <a:latin typeface="DINNeuzeitGroteskW01-Bold" panose="020B0902020203020204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E33F136-B5F2-F00D-D263-C2CB101EC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354534"/>
              </p:ext>
            </p:extLst>
          </p:nvPr>
        </p:nvGraphicFramePr>
        <p:xfrm>
          <a:off x="2822868" y="5603899"/>
          <a:ext cx="3486150" cy="7277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43075">
                  <a:extLst>
                    <a:ext uri="{9D8B030D-6E8A-4147-A177-3AD203B41FA5}">
                      <a16:colId xmlns:a16="http://schemas.microsoft.com/office/drawing/2014/main" val="1714931766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94499411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Unit Cost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  $ 1.75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9476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Case Cost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$ 21.00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14560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76A4FF6-67A3-E26F-0D06-4DEE28ED336B}"/>
              </a:ext>
            </a:extLst>
          </p:cNvPr>
          <p:cNvSpPr txBox="1"/>
          <p:nvPr/>
        </p:nvSpPr>
        <p:spPr>
          <a:xfrm>
            <a:off x="4765473" y="4899161"/>
            <a:ext cx="811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3333CC"/>
                </a:solidFill>
                <a:latin typeface="Aptos Narrow" panose="020B0004020202020204" pitchFamily="34" charset="0"/>
              </a:rPr>
              <a:t>Individually Wrapped</a:t>
            </a:r>
          </a:p>
        </p:txBody>
      </p:sp>
      <p:sp>
        <p:nvSpPr>
          <p:cNvPr id="2" name="Star: 12 Points 1">
            <a:extLst>
              <a:ext uri="{FF2B5EF4-FFF2-40B4-BE49-F238E27FC236}">
                <a16:creationId xmlns:a16="http://schemas.microsoft.com/office/drawing/2014/main" id="{18CF486A-42A9-B8FC-0A70-360550099500}"/>
              </a:ext>
            </a:extLst>
          </p:cNvPr>
          <p:cNvSpPr/>
          <p:nvPr/>
        </p:nvSpPr>
        <p:spPr>
          <a:xfrm rot="20700000">
            <a:off x="174974" y="285343"/>
            <a:ext cx="2011778" cy="1204247"/>
          </a:xfrm>
          <a:prstGeom prst="star12">
            <a:avLst/>
          </a:prstGeom>
          <a:solidFill>
            <a:srgbClr val="FFFF00"/>
          </a:solidFill>
          <a:ln>
            <a:solidFill>
              <a:srgbClr val="C224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7030A0"/>
                </a:solidFill>
              </a:rPr>
              <a:t>NEW!</a:t>
            </a:r>
          </a:p>
        </p:txBody>
      </p:sp>
    </p:spTree>
    <p:extLst>
      <p:ext uri="{BB962C8B-B14F-4D97-AF65-F5344CB8AC3E}">
        <p14:creationId xmlns:p14="http://schemas.microsoft.com/office/powerpoint/2010/main" val="2319222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2448E-BF3B-453C-AEAB-34FEC44B29BD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9b1c87b3-3aeb-4373-af1b-2778166e772a"/>
    <ds:schemaRef ds:uri="http://schemas.openxmlformats.org/package/2006/metadata/core-properties"/>
    <ds:schemaRef ds:uri="http://schemas.microsoft.com/office/2006/documentManagement/types"/>
    <ds:schemaRef ds:uri="b690b8a6-6df3-4c9f-95ef-7b557beb7df7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608DD9C-6461-4060-8C0E-647795B34B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E7931D-3640-4D35-A374-7C8E6462A6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90b8a6-6df3-4c9f-95ef-7b557beb7df7"/>
    <ds:schemaRef ds:uri="9b1c87b3-3aeb-4373-af1b-2778166e77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6820</TotalTime>
  <Words>76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 Display</vt:lpstr>
      <vt:lpstr>Aptos Narrow</vt:lpstr>
      <vt:lpstr>Arial</vt:lpstr>
      <vt:lpstr>Calibri</vt:lpstr>
      <vt:lpstr>DIN Alternate</vt:lpstr>
      <vt:lpstr>DINNeuzeitGroteskLTW01-Lt</vt:lpstr>
      <vt:lpstr>DINNeuzeitGroteskW01-Bold</vt:lpstr>
      <vt:lpstr>Office Theme</vt:lpstr>
      <vt:lpstr>PowerPoint Presentation</vt:lpstr>
    </vt:vector>
  </TitlesOfParts>
  <Company>Instinct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Simonis</dc:creator>
  <cp:lastModifiedBy>Heidi Schuster</cp:lastModifiedBy>
  <cp:revision>47</cp:revision>
  <cp:lastPrinted>2025-05-30T14:37:45Z</cp:lastPrinted>
  <dcterms:created xsi:type="dcterms:W3CDTF">2013-05-15T15:09:44Z</dcterms:created>
  <dcterms:modified xsi:type="dcterms:W3CDTF">2025-10-24T22:28:21Z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