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8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09"/>
    <a:srgbClr val="E7CB0D"/>
    <a:srgbClr val="BA4935"/>
    <a:srgbClr val="7B9518"/>
    <a:srgbClr val="0082B9"/>
    <a:srgbClr val="137800"/>
    <a:srgbClr val="212B84"/>
    <a:srgbClr val="3141BF"/>
    <a:srgbClr val="4FB9E3"/>
    <a:srgbClr val="51A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F51AB-5ECD-4F7C-B93A-060EBE8988F2}" v="5" dt="2025-10-24T21:10:28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80" d="100"/>
          <a:sy n="80" d="100"/>
        </p:scale>
        <p:origin x="300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undo custSel delSld modSld">
      <pc:chgData name="Heidi Schuster" userId="8e6f0f36-aafb-4475-a2b2-fa1a541ae7dd" providerId="ADAL" clId="{3DD2A550-11FB-4FCD-B10C-C212F1C96168}" dt="2025-10-24T21:10:28.335" v="146"/>
      <pc:docMkLst>
        <pc:docMk/>
      </pc:docMkLst>
      <pc:sldChg chg="modSp del mod">
        <pc:chgData name="Heidi Schuster" userId="8e6f0f36-aafb-4475-a2b2-fa1a541ae7dd" providerId="ADAL" clId="{3DD2A550-11FB-4FCD-B10C-C212F1C96168}" dt="2025-10-24T21:05:48.307" v="39" actId="2696"/>
        <pc:sldMkLst>
          <pc:docMk/>
          <pc:sldMk cId="2319222699" sldId="257"/>
        </pc:sldMkLst>
      </pc:sldChg>
      <pc:sldChg chg="addSp delSp modSp mod">
        <pc:chgData name="Heidi Schuster" userId="8e6f0f36-aafb-4475-a2b2-fa1a541ae7dd" providerId="ADAL" clId="{3DD2A550-11FB-4FCD-B10C-C212F1C96168}" dt="2025-10-24T21:10:28.335" v="146"/>
        <pc:sldMkLst>
          <pc:docMk/>
          <pc:sldMk cId="2426793379" sldId="258"/>
        </pc:sldMkLst>
        <pc:spChg chg="mod">
          <ac:chgData name="Heidi Schuster" userId="8e6f0f36-aafb-4475-a2b2-fa1a541ae7dd" providerId="ADAL" clId="{3DD2A550-11FB-4FCD-B10C-C212F1C96168}" dt="2025-10-24T21:10:28.335" v="146"/>
          <ac:spMkLst>
            <pc:docMk/>
            <pc:sldMk cId="2426793379" sldId="258"/>
            <ac:spMk id="2" creationId="{A4076414-ED05-2629-BB84-BC768B4FCE23}"/>
          </ac:spMkLst>
        </pc:spChg>
        <pc:spChg chg="mod">
          <ac:chgData name="Heidi Schuster" userId="8e6f0f36-aafb-4475-a2b2-fa1a541ae7dd" providerId="ADAL" clId="{3DD2A550-11FB-4FCD-B10C-C212F1C96168}" dt="2025-10-24T21:09:24.284" v="123" actId="1076"/>
          <ac:spMkLst>
            <pc:docMk/>
            <pc:sldMk cId="2426793379" sldId="258"/>
            <ac:spMk id="4" creationId="{6508B0C9-E906-5E92-E2D3-CB3F6E31AFE1}"/>
          </ac:spMkLst>
        </pc:spChg>
        <pc:spChg chg="mod">
          <ac:chgData name="Heidi Schuster" userId="8e6f0f36-aafb-4475-a2b2-fa1a541ae7dd" providerId="ADAL" clId="{3DD2A550-11FB-4FCD-B10C-C212F1C96168}" dt="2025-10-24T21:08:33.272" v="111" actId="1076"/>
          <ac:spMkLst>
            <pc:docMk/>
            <pc:sldMk cId="2426793379" sldId="258"/>
            <ac:spMk id="5" creationId="{67891CF5-798B-2533-FFF1-5E0512BC4943}"/>
          </ac:spMkLst>
        </pc:spChg>
        <pc:spChg chg="mod">
          <ac:chgData name="Heidi Schuster" userId="8e6f0f36-aafb-4475-a2b2-fa1a541ae7dd" providerId="ADAL" clId="{3DD2A550-11FB-4FCD-B10C-C212F1C96168}" dt="2025-10-24T21:10:16.656" v="143" actId="1076"/>
          <ac:spMkLst>
            <pc:docMk/>
            <pc:sldMk cId="2426793379" sldId="258"/>
            <ac:spMk id="10" creationId="{3F73782B-8770-96F5-DEF5-860E8A629ADF}"/>
          </ac:spMkLst>
        </pc:spChg>
        <pc:spChg chg="mod">
          <ac:chgData name="Heidi Schuster" userId="8e6f0f36-aafb-4475-a2b2-fa1a541ae7dd" providerId="ADAL" clId="{3DD2A550-11FB-4FCD-B10C-C212F1C96168}" dt="2025-10-24T21:06:40.245" v="74" actId="207"/>
          <ac:spMkLst>
            <pc:docMk/>
            <pc:sldMk cId="2426793379" sldId="258"/>
            <ac:spMk id="13" creationId="{31D6AE5A-EC64-6424-E4F8-55A33E4A1DC5}"/>
          </ac:spMkLst>
        </pc:spChg>
        <pc:spChg chg="del">
          <ac:chgData name="Heidi Schuster" userId="8e6f0f36-aafb-4475-a2b2-fa1a541ae7dd" providerId="ADAL" clId="{3DD2A550-11FB-4FCD-B10C-C212F1C96168}" dt="2025-10-24T21:07:43.912" v="99" actId="21"/>
          <ac:spMkLst>
            <pc:docMk/>
            <pc:sldMk cId="2426793379" sldId="258"/>
            <ac:spMk id="15" creationId="{8911D15F-F25D-097A-BCBE-C0BF8725B51A}"/>
          </ac:spMkLst>
        </pc:spChg>
        <pc:graphicFrameChg chg="add mod">
          <ac:chgData name="Heidi Schuster" userId="8e6f0f36-aafb-4475-a2b2-fa1a541ae7dd" providerId="ADAL" clId="{3DD2A550-11FB-4FCD-B10C-C212F1C96168}" dt="2025-10-24T21:09:17.115" v="121" actId="1076"/>
          <ac:graphicFrameMkLst>
            <pc:docMk/>
            <pc:sldMk cId="2426793379" sldId="258"/>
            <ac:graphicFrameMk id="3" creationId="{AE74C533-B4DF-697A-1347-0D644C66C7D4}"/>
          </ac:graphicFrameMkLst>
        </pc:graphicFrameChg>
        <pc:graphicFrameChg chg="add del mod">
          <ac:chgData name="Heidi Schuster" userId="8e6f0f36-aafb-4475-a2b2-fa1a541ae7dd" providerId="ADAL" clId="{3DD2A550-11FB-4FCD-B10C-C212F1C96168}" dt="2025-10-24T21:09:09.244" v="118" actId="21"/>
          <ac:graphicFrameMkLst>
            <pc:docMk/>
            <pc:sldMk cId="2426793379" sldId="258"/>
            <ac:graphicFrameMk id="14" creationId="{349DEF8E-8A1B-E5A5-A51D-EDFFDA75AE02}"/>
          </ac:graphicFrameMkLst>
        </pc:graphicFrameChg>
        <pc:graphicFrameChg chg="del">
          <ac:chgData name="Heidi Schuster" userId="8e6f0f36-aafb-4475-a2b2-fa1a541ae7dd" providerId="ADAL" clId="{3DD2A550-11FB-4FCD-B10C-C212F1C96168}" dt="2025-10-24T21:07:46.278" v="100" actId="21"/>
          <ac:graphicFrameMkLst>
            <pc:docMk/>
            <pc:sldMk cId="2426793379" sldId="258"/>
            <ac:graphicFrameMk id="21" creationId="{0EAD2023-1B45-6BC9-E98D-4E82BFC13D9E}"/>
          </ac:graphicFrameMkLst>
        </pc:graphicFrameChg>
        <pc:picChg chg="add mod">
          <ac:chgData name="Heidi Schuster" userId="8e6f0f36-aafb-4475-a2b2-fa1a541ae7dd" providerId="ADAL" clId="{3DD2A550-11FB-4FCD-B10C-C212F1C96168}" dt="2025-10-24T21:09:20.327" v="122" actId="1076"/>
          <ac:picMkLst>
            <pc:docMk/>
            <pc:sldMk cId="2426793379" sldId="258"/>
            <ac:picMk id="7" creationId="{1DF1F103-6F25-CE36-C53E-60BBFBE5FFFE}"/>
          </ac:picMkLst>
        </pc:picChg>
        <pc:picChg chg="mod">
          <ac:chgData name="Heidi Schuster" userId="8e6f0f36-aafb-4475-a2b2-fa1a541ae7dd" providerId="ADAL" clId="{3DD2A550-11FB-4FCD-B10C-C212F1C96168}" dt="2025-10-24T21:10:14.190" v="142" actId="688"/>
          <ac:picMkLst>
            <pc:docMk/>
            <pc:sldMk cId="2426793379" sldId="258"/>
            <ac:picMk id="8" creationId="{C8DCC725-BC4E-CD7E-3CAA-4BDDFE82EB69}"/>
          </ac:picMkLst>
        </pc:picChg>
        <pc:picChg chg="mod">
          <ac:chgData name="Heidi Schuster" userId="8e6f0f36-aafb-4475-a2b2-fa1a541ae7dd" providerId="ADAL" clId="{3DD2A550-11FB-4FCD-B10C-C212F1C96168}" dt="2025-10-24T21:08:56.028" v="115" actId="1076"/>
          <ac:picMkLst>
            <pc:docMk/>
            <pc:sldMk cId="2426793379" sldId="258"/>
            <ac:picMk id="11" creationId="{28B16D52-4228-E562-FC5A-BDC34D8653F3}"/>
          </ac:picMkLst>
        </pc:picChg>
        <pc:picChg chg="mod">
          <ac:chgData name="Heidi Schuster" userId="8e6f0f36-aafb-4475-a2b2-fa1a541ae7dd" providerId="ADAL" clId="{3DD2A550-11FB-4FCD-B10C-C212F1C96168}" dt="2025-10-24T21:09:26.417" v="124" actId="1076"/>
          <ac:picMkLst>
            <pc:docMk/>
            <pc:sldMk cId="2426793379" sldId="258"/>
            <ac:picMk id="12" creationId="{4E4CB7C2-933D-FAE8-2350-C55DDBABF84D}"/>
          </ac:picMkLst>
        </pc:picChg>
      </pc:sldChg>
    </pc:docChg>
  </pc:docChgLst>
  <pc:docChgLst>
    <pc:chgData name="Support" userId="S::support@schusterproducts.com::29c9d134-2304-4a44-8e7c-359b86195389" providerId="AD" clId="Web-{17AEB70F-D69C-C537-EE1D-3DC69958D01C}"/>
    <pc:docChg chg="addSld modSld">
      <pc:chgData name="Support" userId="S::support@schusterproducts.com::29c9d134-2304-4a44-8e7c-359b86195389" providerId="AD" clId="Web-{17AEB70F-D69C-C537-EE1D-3DC69958D01C}" dt="2025-10-21T20:01:51.122" v="247"/>
      <pc:docMkLst>
        <pc:docMk/>
      </pc:docMkLst>
      <pc:sldChg chg="addSp delSp modSp">
        <pc:chgData name="Support" userId="S::support@schusterproducts.com::29c9d134-2304-4a44-8e7c-359b86195389" providerId="AD" clId="Web-{17AEB70F-D69C-C537-EE1D-3DC69958D01C}" dt="2025-10-21T19:43:56.780" v="64" actId="20577"/>
        <pc:sldMkLst>
          <pc:docMk/>
          <pc:sldMk cId="2319222699" sldId="257"/>
        </pc:sldMkLst>
      </pc:sldChg>
      <pc:sldChg chg="addSp delSp modSp add replId">
        <pc:chgData name="Support" userId="S::support@schusterproducts.com::29c9d134-2304-4a44-8e7c-359b86195389" providerId="AD" clId="Web-{17AEB70F-D69C-C537-EE1D-3DC69958D01C}" dt="2025-10-21T20:01:51.122" v="247"/>
        <pc:sldMkLst>
          <pc:docMk/>
          <pc:sldMk cId="2426793379" sldId="258"/>
        </pc:sldMkLst>
        <pc:spChg chg="add mod">
          <ac:chgData name="Support" userId="S::support@schusterproducts.com::29c9d134-2304-4a44-8e7c-359b86195389" providerId="AD" clId="Web-{17AEB70F-D69C-C537-EE1D-3DC69958D01C}" dt="2025-10-21T19:51:14.524" v="149" actId="14100"/>
          <ac:spMkLst>
            <pc:docMk/>
            <pc:sldMk cId="2426793379" sldId="258"/>
            <ac:spMk id="2" creationId="{A4076414-ED05-2629-BB84-BC768B4FCE23}"/>
          </ac:spMkLst>
        </pc:spChg>
        <pc:spChg chg="mod">
          <ac:chgData name="Support" userId="S::support@schusterproducts.com::29c9d134-2304-4a44-8e7c-359b86195389" providerId="AD" clId="Web-{17AEB70F-D69C-C537-EE1D-3DC69958D01C}" dt="2025-10-21T19:57:53.364" v="217" actId="1076"/>
          <ac:spMkLst>
            <pc:docMk/>
            <pc:sldMk cId="2426793379" sldId="258"/>
            <ac:spMk id="4" creationId="{6508B0C9-E906-5E92-E2D3-CB3F6E31AFE1}"/>
          </ac:spMkLst>
        </pc:spChg>
        <pc:spChg chg="add mod">
          <ac:chgData name="Support" userId="S::support@schusterproducts.com::29c9d134-2304-4a44-8e7c-359b86195389" providerId="AD" clId="Web-{17AEB70F-D69C-C537-EE1D-3DC69958D01C}" dt="2025-10-21T19:50:19.367" v="132" actId="1076"/>
          <ac:spMkLst>
            <pc:docMk/>
            <pc:sldMk cId="2426793379" sldId="258"/>
            <ac:spMk id="5" creationId="{67891CF5-798B-2533-FFF1-5E0512BC4943}"/>
          </ac:spMkLst>
        </pc:spChg>
        <pc:spChg chg="add mod">
          <ac:chgData name="Support" userId="S::support@schusterproducts.com::29c9d134-2304-4a44-8e7c-359b86195389" providerId="AD" clId="Web-{17AEB70F-D69C-C537-EE1D-3DC69958D01C}" dt="2025-10-21T19:54:10.459" v="182"/>
          <ac:spMkLst>
            <pc:docMk/>
            <pc:sldMk cId="2426793379" sldId="258"/>
            <ac:spMk id="10" creationId="{3F73782B-8770-96F5-DEF5-860E8A629ADF}"/>
          </ac:spMkLst>
        </pc:spChg>
        <pc:spChg chg="mod">
          <ac:chgData name="Support" userId="S::support@schusterproducts.com::29c9d134-2304-4a44-8e7c-359b86195389" providerId="AD" clId="Web-{17AEB70F-D69C-C537-EE1D-3DC69958D01C}" dt="2025-10-21T19:50:23.429" v="133" actId="1076"/>
          <ac:spMkLst>
            <pc:docMk/>
            <pc:sldMk cId="2426793379" sldId="258"/>
            <ac:spMk id="13" creationId="{31D6AE5A-EC64-6424-E4F8-55A33E4A1DC5}"/>
          </ac:spMkLst>
        </pc:spChg>
        <pc:spChg chg="mod">
          <ac:chgData name="Support" userId="S::support@schusterproducts.com::29c9d134-2304-4a44-8e7c-359b86195389" providerId="AD" clId="Web-{17AEB70F-D69C-C537-EE1D-3DC69958D01C}" dt="2025-10-21T19:58:35.913" v="231" actId="1076"/>
          <ac:spMkLst>
            <pc:docMk/>
            <pc:sldMk cId="2426793379" sldId="258"/>
            <ac:spMk id="15" creationId="{8911D15F-F25D-097A-BCBE-C0BF8725B51A}"/>
          </ac:spMkLst>
        </pc:spChg>
        <pc:graphicFrameChg chg="mod modGraphic">
          <ac:chgData name="Support" userId="S::support@schusterproducts.com::29c9d134-2304-4a44-8e7c-359b86195389" providerId="AD" clId="Web-{17AEB70F-D69C-C537-EE1D-3DC69958D01C}" dt="2025-10-21T19:52:43.466" v="166" actId="1076"/>
          <ac:graphicFrameMkLst>
            <pc:docMk/>
            <pc:sldMk cId="2426793379" sldId="258"/>
            <ac:graphicFrameMk id="6" creationId="{DEE89858-95EF-8A70-2682-0858C0E3D0C8}"/>
          </ac:graphicFrameMkLst>
        </pc:graphicFrameChg>
        <pc:graphicFrameChg chg="mod modGraphic">
          <ac:chgData name="Support" userId="S::support@schusterproducts.com::29c9d134-2304-4a44-8e7c-359b86195389" providerId="AD" clId="Web-{17AEB70F-D69C-C537-EE1D-3DC69958D01C}" dt="2025-10-21T19:52:43.482" v="167" actId="1076"/>
          <ac:graphicFrameMkLst>
            <pc:docMk/>
            <pc:sldMk cId="2426793379" sldId="258"/>
            <ac:graphicFrameMk id="9" creationId="{22AD5539-AD27-87FB-6B04-631AAA730DBC}"/>
          </ac:graphicFrameMkLst>
        </pc:graphicFrameChg>
        <pc:graphicFrameChg chg="add mod modGraphic">
          <ac:chgData name="Support" userId="S::support@schusterproducts.com::29c9d134-2304-4a44-8e7c-359b86195389" providerId="AD" clId="Web-{17AEB70F-D69C-C537-EE1D-3DC69958D01C}" dt="2025-10-21T20:01:51.122" v="247"/>
          <ac:graphicFrameMkLst>
            <pc:docMk/>
            <pc:sldMk cId="2426793379" sldId="258"/>
            <ac:graphicFrameMk id="21" creationId="{0EAD2023-1B45-6BC9-E98D-4E82BFC13D9E}"/>
          </ac:graphicFrameMkLst>
        </pc:graphicFrameChg>
        <pc:picChg chg="add mod">
          <ac:chgData name="Support" userId="S::support@schusterproducts.com::29c9d134-2304-4a44-8e7c-359b86195389" providerId="AD" clId="Web-{17AEB70F-D69C-C537-EE1D-3DC69958D01C}" dt="2025-10-21T19:54:24.789" v="184" actId="1076"/>
          <ac:picMkLst>
            <pc:docMk/>
            <pc:sldMk cId="2426793379" sldId="258"/>
            <ac:picMk id="8" creationId="{C8DCC725-BC4E-CD7E-3CAA-4BDDFE82EB69}"/>
          </ac:picMkLst>
        </pc:picChg>
        <pc:picChg chg="add mod">
          <ac:chgData name="Support" userId="S::support@schusterproducts.com::29c9d134-2304-4a44-8e7c-359b86195389" providerId="AD" clId="Web-{17AEB70F-D69C-C537-EE1D-3DC69958D01C}" dt="2025-10-21T19:57:20.066" v="210" actId="1076"/>
          <ac:picMkLst>
            <pc:docMk/>
            <pc:sldMk cId="2426793379" sldId="258"/>
            <ac:picMk id="11" creationId="{28B16D52-4228-E562-FC5A-BDC34D8653F3}"/>
          </ac:picMkLst>
        </pc:picChg>
        <pc:picChg chg="add mod">
          <ac:chgData name="Support" userId="S::support@schusterproducts.com::29c9d134-2304-4a44-8e7c-359b86195389" providerId="AD" clId="Web-{17AEB70F-D69C-C537-EE1D-3DC69958D01C}" dt="2025-10-21T19:57:24.925" v="211" actId="688"/>
          <ac:picMkLst>
            <pc:docMk/>
            <pc:sldMk cId="2426793379" sldId="258"/>
            <ac:picMk id="12" creationId="{4E4CB7C2-933D-FAE8-2350-C55DDBABF84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BC036-FD5D-2A3C-2E7C-7DE0FCF51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1D6AE5A-EC64-6424-E4F8-55A33E4A1DC5}"/>
              </a:ext>
            </a:extLst>
          </p:cNvPr>
          <p:cNvSpPr txBox="1"/>
          <p:nvPr/>
        </p:nvSpPr>
        <p:spPr>
          <a:xfrm>
            <a:off x="1541505" y="1415697"/>
            <a:ext cx="4928645" cy="738664"/>
          </a:xfrm>
          <a:prstGeom prst="rect">
            <a:avLst/>
          </a:prstGeom>
          <a:noFill/>
          <a:effectLst>
            <a:outerShdw blurRad="63500" dist="38100" dir="2700000">
              <a:srgbClr val="FFFF00">
                <a:alpha val="40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/>
                <a:ea typeface="ＭＳ Ｐゴシック"/>
                <a:cs typeface="Aparajita"/>
              </a:rPr>
              <a:t>SOUR CANDY DOUGH®               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/>
                <a:ea typeface="ＭＳ Ｐゴシック"/>
                <a:cs typeface="Aparajita"/>
              </a:rPr>
              <a:t>12/12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/>
                <a:ea typeface="ＭＳ Ｐゴシック"/>
                <a:cs typeface="Aparajita"/>
              </a:rPr>
              <a:t>ct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/>
                <a:ea typeface="ＭＳ Ｐゴシック"/>
                <a:cs typeface="Aparajita"/>
              </a:rPr>
              <a:t>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B0C9-E906-5E92-E2D3-CB3F6E31AFE1}"/>
              </a:ext>
            </a:extLst>
          </p:cNvPr>
          <p:cNvSpPr txBox="1"/>
          <p:nvPr/>
        </p:nvSpPr>
        <p:spPr>
          <a:xfrm>
            <a:off x="2826378" y="4364073"/>
            <a:ext cx="190534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DINNeuzeitGroteskLTW01-Lt"/>
                <a:ea typeface="ＭＳ Ｐゴシック"/>
                <a:cs typeface="Arial"/>
              </a:rPr>
              <a:t>Item #11010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DINNeuzeitGroteskLTW01-Lt"/>
                <a:ea typeface="ＭＳ Ｐゴシック"/>
                <a:cs typeface="Arial"/>
              </a:rPr>
              <a:t>3.5 oz (100g)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E89858-95EF-8A70-2682-0858C0E3D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6162"/>
              </p:ext>
            </p:extLst>
          </p:nvPr>
        </p:nvGraphicFramePr>
        <p:xfrm>
          <a:off x="3779052" y="7407209"/>
          <a:ext cx="2822867" cy="1074274"/>
        </p:xfrm>
        <a:graphic>
          <a:graphicData uri="http://schemas.openxmlformats.org/drawingml/2006/table">
            <a:tbl>
              <a:tblPr/>
              <a:tblGrid>
                <a:gridCol w="917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357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331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007-93216-11010-5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Case Dimensions 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19.06” L x 14.33” W x 14.17" H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Case Weight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42.7 LBS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8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Case Cube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2.24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2AD5539-AD27-87FB-6B04-631AAA73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6605"/>
              </p:ext>
            </p:extLst>
          </p:nvPr>
        </p:nvGraphicFramePr>
        <p:xfrm>
          <a:off x="956810" y="7748641"/>
          <a:ext cx="2589342" cy="379216"/>
        </p:xfrm>
        <a:graphic>
          <a:graphicData uri="http://schemas.openxmlformats.org/drawingml/2006/table">
            <a:tbl>
              <a:tblPr/>
              <a:tblGrid>
                <a:gridCol w="1340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Display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1889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Sour Candy Dough®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Display"/>
                          <a:ea typeface="Calibri"/>
                          <a:cs typeface="Times New Roman"/>
                        </a:rPr>
                        <a:t>7-93216-11030-3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6">
            <a:extLst>
              <a:ext uri="{FF2B5EF4-FFF2-40B4-BE49-F238E27FC236}">
                <a16:creationId xmlns:a16="http://schemas.microsoft.com/office/drawing/2014/main" id="{A4076414-ED05-2629-BB84-BC768B4FCE23}"/>
              </a:ext>
            </a:extLst>
          </p:cNvPr>
          <p:cNvSpPr txBox="1"/>
          <p:nvPr/>
        </p:nvSpPr>
        <p:spPr>
          <a:xfrm>
            <a:off x="1208637" y="2775613"/>
            <a:ext cx="5094407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Each unit contains one stick each of sour 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Strawberry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 + </a:t>
            </a:r>
            <a:r>
              <a:rPr lang="en-US" sz="1600" b="1" i="1" dirty="0">
                <a:solidFill>
                  <a:srgbClr val="24A7DE"/>
                </a:solidFill>
                <a:latin typeface="DINNeuzeitGroteskLTW01-Lt" panose="020B0502020203020204" pitchFamily="34" charset="0"/>
                <a:ea typeface="ＭＳ Ｐゴシック"/>
              </a:rPr>
              <a:t>Blue Raspberry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 + </a:t>
            </a:r>
            <a:r>
              <a:rPr lang="en-US" sz="1600" b="1" i="1" dirty="0">
                <a:solidFill>
                  <a:srgbClr val="57B42F"/>
                </a:solidFill>
                <a:latin typeface="DINNeuzeitGroteskLTW01-Lt" panose="020B0502020203020204" pitchFamily="34" charset="0"/>
                <a:ea typeface="ＭＳ Ｐゴシック"/>
              </a:rPr>
              <a:t>Green Apple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 +  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LTW01-Lt" panose="020B0502020203020204" pitchFamily="34" charset="0"/>
                <a:ea typeface="ＭＳ Ｐゴシック"/>
              </a:rPr>
              <a:t>Lemon  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flavored candy dough. That’s four large sticks of moldable sour candy dough plus a bonus packet of super sour powder to decorate your creations</a:t>
            </a:r>
            <a:r>
              <a:rPr lang="en-US" sz="1600" b="1" i="1" dirty="0">
                <a:latin typeface="DINNeuzeitGroteskLTW01-Lt"/>
                <a:ea typeface="ＭＳ Ｐゴシック"/>
              </a:rPr>
              <a:t>!</a:t>
            </a:r>
            <a:endParaRPr lang="en-US" sz="1600" b="1" i="1" dirty="0">
              <a:latin typeface="DINNeuzeitGroteskLTW01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91CF5-798B-2533-FFF1-5E0512BC4943}"/>
              </a:ext>
            </a:extLst>
          </p:cNvPr>
          <p:cNvSpPr txBox="1"/>
          <p:nvPr/>
        </p:nvSpPr>
        <p:spPr>
          <a:xfrm>
            <a:off x="769777" y="2360869"/>
            <a:ext cx="6088223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b="1" baseline="0" dirty="0">
                <a:solidFill>
                  <a:srgbClr val="00B050"/>
                </a:solidFill>
                <a:latin typeface="DINNeuzeitGroteskLTW01-Lt"/>
                <a:ea typeface="ＭＳ Ｐゴシック"/>
              </a:rPr>
              <a:t>Create your own edible shapes to play with then eat!</a:t>
            </a:r>
            <a:endParaRPr lang="en-US" sz="1700" b="1" dirty="0">
              <a:solidFill>
                <a:srgbClr val="00B050"/>
              </a:solidFill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8" name="Picture 7" descr="A yellow powder packet with black text&#10;&#10;AI-generated content may be incorrect.">
            <a:extLst>
              <a:ext uri="{FF2B5EF4-FFF2-40B4-BE49-F238E27FC236}">
                <a16:creationId xmlns:a16="http://schemas.microsoft.com/office/drawing/2014/main" id="{C8DCC725-BC4E-CD7E-3CAA-4BDDFE82E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6546">
            <a:off x="5353599" y="4547731"/>
            <a:ext cx="1399593" cy="1031687"/>
          </a:xfrm>
          <a:prstGeom prst="rect">
            <a:avLst/>
          </a:prstGeom>
        </p:spPr>
      </p:pic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3F73782B-8770-96F5-DEF5-860E8A629ADF}"/>
              </a:ext>
            </a:extLst>
          </p:cNvPr>
          <p:cNvSpPr/>
          <p:nvPr/>
        </p:nvSpPr>
        <p:spPr>
          <a:xfrm rot="20640000">
            <a:off x="6290415" y="3993397"/>
            <a:ext cx="249439" cy="718520"/>
          </a:xfrm>
          <a:prstGeom prst="curvedLef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group of bags of candy&#10;&#10;AI-generated content may be incorrect.">
            <a:extLst>
              <a:ext uri="{FF2B5EF4-FFF2-40B4-BE49-F238E27FC236}">
                <a16:creationId xmlns:a16="http://schemas.microsoft.com/office/drawing/2014/main" id="{28B16D52-4228-E562-FC5A-BDC34D865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36" y="4940859"/>
            <a:ext cx="1536442" cy="2721430"/>
          </a:xfrm>
          <a:prstGeom prst="rect">
            <a:avLst/>
          </a:prstGeom>
        </p:spPr>
      </p:pic>
      <p:pic>
        <p:nvPicPr>
          <p:cNvPr id="12" name="Picture 11" descr="A group of colorful objects&#10;&#10;AI-generated content may be incorrect.">
            <a:extLst>
              <a:ext uri="{FF2B5EF4-FFF2-40B4-BE49-F238E27FC236}">
                <a16:creationId xmlns:a16="http://schemas.microsoft.com/office/drawing/2014/main" id="{4E4CB7C2-933D-FAE8-2350-C55DDBABF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840" y="4874987"/>
            <a:ext cx="1719594" cy="141798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74C533-B4DF-697A-1347-0D644C66C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7062"/>
              </p:ext>
            </p:extLst>
          </p:nvPr>
        </p:nvGraphicFramePr>
        <p:xfrm>
          <a:off x="3411316" y="6326744"/>
          <a:ext cx="3486150" cy="727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2831143063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1689098294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 pitchFamily="34" charset="0"/>
                        </a:rPr>
                        <a:t>Unit Cost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 pitchFamily="34" charset="0"/>
                        </a:rPr>
                        <a:t>  $  1.07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42586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 pitchFamily="34" charset="0"/>
                        </a:rPr>
                        <a:t>Case Cost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 pitchFamily="34" charset="0"/>
                        </a:rPr>
                        <a:t>$ 154.08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 pitchFamily="34" charset="0"/>
                      </a:endParaRPr>
                    </a:p>
                  </a:txBody>
                  <a:tcPr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227899"/>
                  </a:ext>
                </a:extLst>
              </a:tr>
            </a:tbl>
          </a:graphicData>
        </a:graphic>
      </p:graphicFrame>
      <p:pic>
        <p:nvPicPr>
          <p:cNvPr id="7" name="Picture 6" descr="A bag of candy dough&#10;&#10;AI-generated content may be incorrect.">
            <a:extLst>
              <a:ext uri="{FF2B5EF4-FFF2-40B4-BE49-F238E27FC236}">
                <a16:creationId xmlns:a16="http://schemas.microsoft.com/office/drawing/2014/main" id="{1DF1F103-6F25-CE36-C53E-60BBFBE5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3235">
            <a:off x="1348433" y="4363668"/>
            <a:ext cx="1372956" cy="26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93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B0FFD7-2A95-4C4F-869D-CAA115634D28}"/>
</file>

<file path=customXml/itemProps3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6494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ＭＳ Ｐゴシック</vt:lpstr>
      <vt:lpstr>Aptos Display</vt:lpstr>
      <vt:lpstr>Arial</vt:lpstr>
      <vt:lpstr>Calibri</vt:lpstr>
      <vt:lpstr>DIN Alternate</vt:lpstr>
      <vt:lpstr>DINNeuzeitGroteskLTW01-Lt</vt:lpstr>
      <vt:lpstr>DINNeuzeitGroteskW01-Bold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190</cp:revision>
  <cp:lastPrinted>2025-05-30T14:37:45Z</cp:lastPrinted>
  <dcterms:created xsi:type="dcterms:W3CDTF">2013-05-15T15:09:44Z</dcterms:created>
  <dcterms:modified xsi:type="dcterms:W3CDTF">2025-10-24T21:10:34Z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