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1BF"/>
    <a:srgbClr val="212B84"/>
    <a:srgbClr val="4FB9E3"/>
    <a:srgbClr val="51A6D4"/>
    <a:srgbClr val="51A7D4"/>
    <a:srgbClr val="3C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B9AC10-4914-4684-9582-EA8E7ABFBEB7}" v="11" dt="2025-10-24T22:04:13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301"/>
  </p:normalViewPr>
  <p:slideViewPr>
    <p:cSldViewPr snapToObjects="1">
      <p:cViewPr varScale="1">
        <p:scale>
          <a:sx n="51" d="100"/>
          <a:sy n="51" d="100"/>
        </p:scale>
        <p:origin x="234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undo custSel modSld">
      <pc:chgData name="Heidi Schuster" userId="8e6f0f36-aafb-4475-a2b2-fa1a541ae7dd" providerId="ADAL" clId="{3DD2A550-11FB-4FCD-B10C-C212F1C96168}" dt="2025-10-24T22:07:35.517" v="77" actId="1076"/>
      <pc:docMkLst>
        <pc:docMk/>
      </pc:docMkLst>
      <pc:sldChg chg="addSp delSp modSp mod">
        <pc:chgData name="Heidi Schuster" userId="8e6f0f36-aafb-4475-a2b2-fa1a541ae7dd" providerId="ADAL" clId="{3DD2A550-11FB-4FCD-B10C-C212F1C96168}" dt="2025-10-24T22:07:35.517" v="77" actId="1076"/>
        <pc:sldMkLst>
          <pc:docMk/>
          <pc:sldMk cId="2319222699" sldId="257"/>
        </pc:sldMkLst>
        <pc:spChg chg="add mod">
          <ac:chgData name="Heidi Schuster" userId="8e6f0f36-aafb-4475-a2b2-fa1a541ae7dd" providerId="ADAL" clId="{3DD2A550-11FB-4FCD-B10C-C212F1C96168}" dt="2025-10-24T22:00:53.796" v="2"/>
          <ac:spMkLst>
            <pc:docMk/>
            <pc:sldMk cId="2319222699" sldId="257"/>
            <ac:spMk id="2" creationId="{42FBDA25-9487-B127-F1E2-B803C314F37C}"/>
          </ac:spMkLst>
        </pc:spChg>
        <pc:spChg chg="add mod">
          <ac:chgData name="Heidi Schuster" userId="8e6f0f36-aafb-4475-a2b2-fa1a541ae7dd" providerId="ADAL" clId="{3DD2A550-11FB-4FCD-B10C-C212F1C96168}" dt="2025-10-24T22:04:04.820" v="72" actId="1076"/>
          <ac:spMkLst>
            <pc:docMk/>
            <pc:sldMk cId="2319222699" sldId="257"/>
            <ac:spMk id="4" creationId="{AE15C34E-4E28-8DDC-76B1-E7191A567782}"/>
          </ac:spMkLst>
        </pc:spChg>
        <pc:spChg chg="del">
          <ac:chgData name="Heidi Schuster" userId="8e6f0f36-aafb-4475-a2b2-fa1a541ae7dd" providerId="ADAL" clId="{3DD2A550-11FB-4FCD-B10C-C212F1C96168}" dt="2025-10-24T22:01:00.361" v="4" actId="21"/>
          <ac:spMkLst>
            <pc:docMk/>
            <pc:sldMk cId="2319222699" sldId="257"/>
            <ac:spMk id="6" creationId="{750AED66-8AB1-DDCE-A8AF-71B50582CDE1}"/>
          </ac:spMkLst>
        </pc:spChg>
        <pc:spChg chg="del">
          <ac:chgData name="Heidi Schuster" userId="8e6f0f36-aafb-4475-a2b2-fa1a541ae7dd" providerId="ADAL" clId="{3DD2A550-11FB-4FCD-B10C-C212F1C96168}" dt="2025-10-24T22:03:08.864" v="56" actId="21"/>
          <ac:spMkLst>
            <pc:docMk/>
            <pc:sldMk cId="2319222699" sldId="257"/>
            <ac:spMk id="7" creationId="{902F6F6B-2D4F-B728-9A75-A762748423CC}"/>
          </ac:spMkLst>
        </pc:spChg>
        <pc:spChg chg="del mod">
          <ac:chgData name="Heidi Schuster" userId="8e6f0f36-aafb-4475-a2b2-fa1a541ae7dd" providerId="ADAL" clId="{3DD2A550-11FB-4FCD-B10C-C212F1C96168}" dt="2025-10-24T22:03:52.715" v="69" actId="21"/>
          <ac:spMkLst>
            <pc:docMk/>
            <pc:sldMk cId="2319222699" sldId="257"/>
            <ac:spMk id="8" creationId="{6271EC81-DE79-9140-9C39-9C872CE541A5}"/>
          </ac:spMkLst>
        </pc:spChg>
        <pc:spChg chg="add mod">
          <ac:chgData name="Heidi Schuster" userId="8e6f0f36-aafb-4475-a2b2-fa1a541ae7dd" providerId="ADAL" clId="{3DD2A550-11FB-4FCD-B10C-C212F1C96168}" dt="2025-10-24T22:03:48.703" v="68" actId="1076"/>
          <ac:spMkLst>
            <pc:docMk/>
            <pc:sldMk cId="2319222699" sldId="257"/>
            <ac:spMk id="9" creationId="{8C44F02A-AA10-6814-BDDE-94BCDC4981BD}"/>
          </ac:spMkLst>
        </pc:spChg>
        <pc:spChg chg="del">
          <ac:chgData name="Heidi Schuster" userId="8e6f0f36-aafb-4475-a2b2-fa1a541ae7dd" providerId="ADAL" clId="{3DD2A550-11FB-4FCD-B10C-C212F1C96168}" dt="2025-10-24T22:03:11.924" v="57" actId="21"/>
          <ac:spMkLst>
            <pc:docMk/>
            <pc:sldMk cId="2319222699" sldId="257"/>
            <ac:spMk id="10" creationId="{28496083-C5AB-90B8-3105-1A054C084001}"/>
          </ac:spMkLst>
        </pc:spChg>
        <pc:spChg chg="del">
          <ac:chgData name="Heidi Schuster" userId="8e6f0f36-aafb-4475-a2b2-fa1a541ae7dd" providerId="ADAL" clId="{3DD2A550-11FB-4FCD-B10C-C212F1C96168}" dt="2025-10-24T22:00:58.441" v="3" actId="21"/>
          <ac:spMkLst>
            <pc:docMk/>
            <pc:sldMk cId="2319222699" sldId="257"/>
            <ac:spMk id="12" creationId="{3DEE628E-541C-55B2-D4C6-60073DA03AEC}"/>
          </ac:spMkLst>
        </pc:spChg>
        <pc:spChg chg="add mod">
          <ac:chgData name="Heidi Schuster" userId="8e6f0f36-aafb-4475-a2b2-fa1a541ae7dd" providerId="ADAL" clId="{3DD2A550-11FB-4FCD-B10C-C212F1C96168}" dt="2025-10-24T22:04:24.489" v="76" actId="1076"/>
          <ac:spMkLst>
            <pc:docMk/>
            <pc:sldMk cId="2319222699" sldId="257"/>
            <ac:spMk id="16" creationId="{CB3BF060-9D9B-15FA-8864-67C2325C3A97}"/>
          </ac:spMkLst>
        </pc:spChg>
        <pc:spChg chg="del mod">
          <ac:chgData name="Heidi Schuster" userId="8e6f0f36-aafb-4475-a2b2-fa1a541ae7dd" providerId="ADAL" clId="{3DD2A550-11FB-4FCD-B10C-C212F1C96168}" dt="2025-10-24T22:03:38.998" v="65" actId="21"/>
          <ac:spMkLst>
            <pc:docMk/>
            <pc:sldMk cId="2319222699" sldId="257"/>
            <ac:spMk id="17" creationId="{B814B737-B033-4666-5B55-C6F1545BF47E}"/>
          </ac:spMkLst>
        </pc:spChg>
        <pc:spChg chg="add mod">
          <ac:chgData name="Heidi Schuster" userId="8e6f0f36-aafb-4475-a2b2-fa1a541ae7dd" providerId="ADAL" clId="{3DD2A550-11FB-4FCD-B10C-C212F1C96168}" dt="2025-10-24T22:02:46.887" v="51" actId="1076"/>
          <ac:spMkLst>
            <pc:docMk/>
            <pc:sldMk cId="2319222699" sldId="257"/>
            <ac:spMk id="20" creationId="{1773BDA6-047A-564B-AC1F-A813F1D113BF}"/>
          </ac:spMkLst>
        </pc:spChg>
        <pc:spChg chg="add del mod">
          <ac:chgData name="Heidi Schuster" userId="8e6f0f36-aafb-4475-a2b2-fa1a541ae7dd" providerId="ADAL" clId="{3DD2A550-11FB-4FCD-B10C-C212F1C96168}" dt="2025-10-24T22:03:36.085" v="64" actId="21"/>
          <ac:spMkLst>
            <pc:docMk/>
            <pc:sldMk cId="2319222699" sldId="257"/>
            <ac:spMk id="22" creationId="{8E4D6B2B-55D6-FFBA-85BD-8BD57899D6EB}"/>
          </ac:spMkLst>
        </pc:spChg>
        <pc:spChg chg="add mod">
          <ac:chgData name="Heidi Schuster" userId="8e6f0f36-aafb-4475-a2b2-fa1a541ae7dd" providerId="ADAL" clId="{3DD2A550-11FB-4FCD-B10C-C212F1C96168}" dt="2025-10-24T22:07:35.517" v="77" actId="1076"/>
          <ac:spMkLst>
            <pc:docMk/>
            <pc:sldMk cId="2319222699" sldId="257"/>
            <ac:spMk id="23" creationId="{0109FF8C-4F28-2404-33CD-F5301FA61D87}"/>
          </ac:spMkLst>
        </pc:spChg>
        <pc:spChg chg="del">
          <ac:chgData name="Heidi Schuster" userId="8e6f0f36-aafb-4475-a2b2-fa1a541ae7dd" providerId="ADAL" clId="{3DD2A550-11FB-4FCD-B10C-C212F1C96168}" dt="2025-10-24T22:00:45.533" v="0" actId="21"/>
          <ac:spMkLst>
            <pc:docMk/>
            <pc:sldMk cId="2319222699" sldId="257"/>
            <ac:spMk id="24" creationId="{B06186D7-7C02-ACFA-90E6-FF730C890370}"/>
          </ac:spMkLst>
        </pc:spChg>
        <pc:spChg chg="del">
          <ac:chgData name="Heidi Schuster" userId="8e6f0f36-aafb-4475-a2b2-fa1a541ae7dd" providerId="ADAL" clId="{3DD2A550-11FB-4FCD-B10C-C212F1C96168}" dt="2025-10-24T22:00:47.569" v="1" actId="21"/>
          <ac:spMkLst>
            <pc:docMk/>
            <pc:sldMk cId="2319222699" sldId="257"/>
            <ac:spMk id="25" creationId="{D327C308-3B7B-7AE1-A0DC-0EAFC61BF5A8}"/>
          </ac:spMkLst>
        </pc:spChg>
        <pc:spChg chg="add mod">
          <ac:chgData name="Heidi Schuster" userId="8e6f0f36-aafb-4475-a2b2-fa1a541ae7dd" providerId="ADAL" clId="{3DD2A550-11FB-4FCD-B10C-C212F1C96168}" dt="2025-10-24T22:04:16.972" v="75" actId="1076"/>
          <ac:spMkLst>
            <pc:docMk/>
            <pc:sldMk cId="2319222699" sldId="257"/>
            <ac:spMk id="26" creationId="{5606E93B-647A-A278-F088-6E15C787085B}"/>
          </ac:spMkLst>
        </pc:spChg>
        <pc:graphicFrameChg chg="mod">
          <ac:chgData name="Heidi Schuster" userId="8e6f0f36-aafb-4475-a2b2-fa1a541ae7dd" providerId="ADAL" clId="{3DD2A550-11FB-4FCD-B10C-C212F1C96168}" dt="2025-10-24T22:03:00.275" v="54" actId="1076"/>
          <ac:graphicFrameMkLst>
            <pc:docMk/>
            <pc:sldMk cId="2319222699" sldId="257"/>
            <ac:graphicFrameMk id="11" creationId="{9A30F72A-56A3-3FCF-14C5-8A6EB944F9A5}"/>
          </ac:graphicFrameMkLst>
        </pc:graphicFrameChg>
        <pc:graphicFrameChg chg="mod">
          <ac:chgData name="Heidi Schuster" userId="8e6f0f36-aafb-4475-a2b2-fa1a541ae7dd" providerId="ADAL" clId="{3DD2A550-11FB-4FCD-B10C-C212F1C96168}" dt="2025-10-24T22:02:22.312" v="47" actId="1076"/>
          <ac:graphicFrameMkLst>
            <pc:docMk/>
            <pc:sldMk cId="2319222699" sldId="257"/>
            <ac:graphicFrameMk id="13" creationId="{44ECD807-2105-2AC7-5D24-26C540224E65}"/>
          </ac:graphicFrameMkLst>
        </pc:graphicFrameChg>
        <pc:graphicFrameChg chg="add mod">
          <ac:chgData name="Heidi Schuster" userId="8e6f0f36-aafb-4475-a2b2-fa1a541ae7dd" providerId="ADAL" clId="{3DD2A550-11FB-4FCD-B10C-C212F1C96168}" dt="2025-10-24T22:03:04.180" v="55" actId="1076"/>
          <ac:graphicFrameMkLst>
            <pc:docMk/>
            <pc:sldMk cId="2319222699" sldId="257"/>
            <ac:graphicFrameMk id="18" creationId="{B4AC31FE-4B72-87DC-6D0C-EE18DC255F2C}"/>
          </ac:graphicFrameMkLst>
        </pc:graphicFrameChg>
        <pc:picChg chg="del">
          <ac:chgData name="Heidi Schuster" userId="8e6f0f36-aafb-4475-a2b2-fa1a541ae7dd" providerId="ADAL" clId="{3DD2A550-11FB-4FCD-B10C-C212F1C96168}" dt="2025-10-24T22:02:37.496" v="49" actId="21"/>
          <ac:picMkLst>
            <pc:docMk/>
            <pc:sldMk cId="2319222699" sldId="257"/>
            <ac:picMk id="14" creationId="{538CCC34-5D01-D554-19F9-0EC098B1F981}"/>
          </ac:picMkLst>
        </pc:picChg>
        <pc:picChg chg="mod">
          <ac:chgData name="Heidi Schuster" userId="8e6f0f36-aafb-4475-a2b2-fa1a541ae7dd" providerId="ADAL" clId="{3DD2A550-11FB-4FCD-B10C-C212F1C96168}" dt="2025-10-24T22:03:21.249" v="61" actId="1076"/>
          <ac:picMkLst>
            <pc:docMk/>
            <pc:sldMk cId="2319222699" sldId="257"/>
            <ac:picMk id="15" creationId="{28127BDF-D995-FE4B-1FE2-C92E69663075}"/>
          </ac:picMkLst>
        </pc:picChg>
        <pc:picChg chg="add mod">
          <ac:chgData name="Heidi Schuster" userId="8e6f0f36-aafb-4475-a2b2-fa1a541ae7dd" providerId="ADAL" clId="{3DD2A550-11FB-4FCD-B10C-C212F1C96168}" dt="2025-10-24T22:02:49.713" v="52" actId="1076"/>
          <ac:picMkLst>
            <pc:docMk/>
            <pc:sldMk cId="2319222699" sldId="257"/>
            <ac:picMk id="19" creationId="{93B6753B-2E66-4506-E9AB-AD6D67D028C5}"/>
          </ac:picMkLst>
        </pc:picChg>
        <pc:picChg chg="add del mod">
          <ac:chgData name="Heidi Schuster" userId="8e6f0f36-aafb-4475-a2b2-fa1a541ae7dd" providerId="ADAL" clId="{3DD2A550-11FB-4FCD-B10C-C212F1C96168}" dt="2025-10-24T22:03:36.085" v="64" actId="21"/>
          <ac:picMkLst>
            <pc:docMk/>
            <pc:sldMk cId="2319222699" sldId="257"/>
            <ac:picMk id="21" creationId="{1D347CA8-A8B1-EAE7-4CE4-1A2881964676}"/>
          </ac:picMkLst>
        </pc:picChg>
        <pc:picChg chg="mod">
          <ac:chgData name="Heidi Schuster" userId="8e6f0f36-aafb-4475-a2b2-fa1a541ae7dd" providerId="ADAL" clId="{3DD2A550-11FB-4FCD-B10C-C212F1C96168}" dt="2025-10-24T22:03:41.733" v="66" actId="1076"/>
          <ac:picMkLst>
            <pc:docMk/>
            <pc:sldMk cId="2319222699" sldId="257"/>
            <ac:picMk id="27" creationId="{EE069BA9-A405-832E-5FFE-DD3100E1271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3E84F4EB-B197-5026-C769-1375E73E7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29600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1001242-9CF6-39A5-1164-72167C2B2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89475" y="8362950"/>
            <a:ext cx="441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le of colorful candies&#10;&#10;Description automatically generated">
            <a:extLst>
              <a:ext uri="{FF2B5EF4-FFF2-40B4-BE49-F238E27FC236}">
                <a16:creationId xmlns:a16="http://schemas.microsoft.com/office/drawing/2014/main" id="{28127BDF-D995-FE4B-1FE2-C92E69663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55" y="4542599"/>
            <a:ext cx="2514546" cy="179622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A30F72A-56A3-3FCF-14C5-8A6EB944F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485588"/>
              </p:ext>
            </p:extLst>
          </p:nvPr>
        </p:nvGraphicFramePr>
        <p:xfrm>
          <a:off x="1181989" y="7088240"/>
          <a:ext cx="3391670" cy="454694"/>
        </p:xfrm>
        <a:graphic>
          <a:graphicData uri="http://schemas.openxmlformats.org/drawingml/2006/table">
            <a:tbl>
              <a:tblPr/>
              <a:tblGrid>
                <a:gridCol w="2003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ITEM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121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Freeze Dried Sour Candy Bitz™ </a:t>
                      </a:r>
                      <a:endParaRPr lang="en-US" sz="1000" b="1" dirty="0">
                        <a:latin typeface="Aptos Display" panose="020B00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5410" marR="65410" marT="6351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7-93216-32030-6</a:t>
                      </a:r>
                    </a:p>
                  </a:txBody>
                  <a:tcPr marL="65410" marR="65410" marT="6351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4ECD807-2105-2AC7-5D24-26C540224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5997"/>
              </p:ext>
            </p:extLst>
          </p:nvPr>
        </p:nvGraphicFramePr>
        <p:xfrm>
          <a:off x="1202182" y="7647465"/>
          <a:ext cx="3397632" cy="892893"/>
        </p:xfrm>
        <a:graphic>
          <a:graphicData uri="http://schemas.openxmlformats.org/drawingml/2006/table">
            <a:tbl>
              <a:tblPr/>
              <a:tblGrid>
                <a:gridCol w="1232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5139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22626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007-93216-32010-8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Dimensions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9.29”  W x 10.47” D x 7.87” H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2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Weight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4.25 </a:t>
                      </a:r>
                      <a:r>
                        <a:rPr kumimoji="0" lang="en-US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lbs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 Display" panose="020B0004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Case Cube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latin typeface="Aptos Display" panose="020B0004020202020204" pitchFamily="34" charset="0"/>
                          <a:ea typeface="Calibri"/>
                          <a:cs typeface="Times New Roman"/>
                        </a:rPr>
                        <a:t>0.44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" name="Picture 26" descr="A purple bag with a cartoon character on it&#10;&#10;AI-generated content may be incorrect.">
            <a:extLst>
              <a:ext uri="{FF2B5EF4-FFF2-40B4-BE49-F238E27FC236}">
                <a16:creationId xmlns:a16="http://schemas.microsoft.com/office/drawing/2014/main" id="{EE069BA9-A405-832E-5FFE-DD3100E12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720" y="2681493"/>
            <a:ext cx="3513149" cy="3513149"/>
          </a:xfrm>
          <a:prstGeom prst="rect">
            <a:avLst/>
          </a:prstGeom>
        </p:spPr>
      </p:pic>
      <p:sp>
        <p:nvSpPr>
          <p:cNvPr id="2" name="Star: 12 Points 1">
            <a:extLst>
              <a:ext uri="{FF2B5EF4-FFF2-40B4-BE49-F238E27FC236}">
                <a16:creationId xmlns:a16="http://schemas.microsoft.com/office/drawing/2014/main" id="{42FBDA25-9487-B127-F1E2-B803C314F37C}"/>
              </a:ext>
            </a:extLst>
          </p:cNvPr>
          <p:cNvSpPr/>
          <p:nvPr/>
        </p:nvSpPr>
        <p:spPr>
          <a:xfrm rot="20700000">
            <a:off x="174974" y="285343"/>
            <a:ext cx="2011778" cy="1204247"/>
          </a:xfrm>
          <a:prstGeom prst="star12">
            <a:avLst/>
          </a:prstGeom>
          <a:solidFill>
            <a:srgbClr val="FFFF00"/>
          </a:solidFill>
          <a:ln>
            <a:solidFill>
              <a:srgbClr val="C22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7030A0"/>
                </a:solidFill>
              </a:rPr>
              <a:t>NEW!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5C34E-4E28-8DDC-76B1-E7191A567782}"/>
              </a:ext>
            </a:extLst>
          </p:cNvPr>
          <p:cNvSpPr txBox="1"/>
          <p:nvPr/>
        </p:nvSpPr>
        <p:spPr>
          <a:xfrm>
            <a:off x="1180863" y="1271792"/>
            <a:ext cx="523989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51A6D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FREEZE DRIED SOUR       CANDY BITZ™                               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12 </a:t>
            </a:r>
            <a:r>
              <a:rPr lang="en-U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ct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 DRC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4F02A-AA10-6814-BDDE-94BCDC4981BD}"/>
              </a:ext>
            </a:extLst>
          </p:cNvPr>
          <p:cNvSpPr txBox="1"/>
          <p:nvPr/>
        </p:nvSpPr>
        <p:spPr>
          <a:xfrm>
            <a:off x="2985667" y="3661180"/>
            <a:ext cx="347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latin typeface="DINNeuzeitGroteskLTW01-Lt" panose="020B0502020203020204" pitchFamily="34" charset="0"/>
              </a:rPr>
              <a:t>Freeze Dried Sour Candy Bitz™ in 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Strawberry 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+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 </a:t>
            </a:r>
            <a:r>
              <a:rPr lang="en-US" sz="1600" b="1" i="1" dirty="0">
                <a:solidFill>
                  <a:srgbClr val="57B42F"/>
                </a:solidFill>
                <a:latin typeface="DINNeuzeitGroteskLTW01-Lt" panose="020B0502020203020204" pitchFamily="34" charset="0"/>
                <a:ea typeface="ＭＳ Ｐゴシック"/>
              </a:rPr>
              <a:t>Green Apple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 +</a:t>
            </a:r>
            <a:r>
              <a:rPr lang="en-US" sz="1600" b="1" dirty="0">
                <a:latin typeface="DINNeuzeitGroteskLTW01-Lt" panose="020B0502020203020204" pitchFamily="34" charset="0"/>
              </a:rPr>
              <a:t> </a:t>
            </a:r>
            <a:r>
              <a:rPr lang="en-US" sz="1600" b="1" i="1" dirty="0">
                <a:solidFill>
                  <a:srgbClr val="24A7DE"/>
                </a:solidFill>
                <a:latin typeface="DINNeuzeitGroteskLTW01-Lt" panose="020B0502020203020204" pitchFamily="34" charset="0"/>
                <a:ea typeface="ＭＳ Ｐゴシック"/>
              </a:rPr>
              <a:t>Blue Raspberry</a:t>
            </a:r>
            <a:r>
              <a:rPr lang="en-US" sz="1600" b="1" i="1" dirty="0">
                <a:solidFill>
                  <a:srgbClr val="E91C6F"/>
                </a:solidFill>
                <a:latin typeface="DINNeuzeitGroteskLTW01-Lt" panose="020B0502020203020204" pitchFamily="34" charset="0"/>
                <a:ea typeface="ＭＳ Ｐゴシック"/>
              </a:rPr>
              <a:t> </a:t>
            </a:r>
            <a:r>
              <a:rPr lang="en-US" sz="1600" b="1" i="1" dirty="0">
                <a:latin typeface="DINNeuzeitGroteskLTW01-Lt" panose="020B0502020203020204" pitchFamily="34" charset="0"/>
                <a:ea typeface="ＭＳ Ｐゴシック"/>
              </a:rPr>
              <a:t>+</a:t>
            </a:r>
            <a:r>
              <a:rPr lang="en-US" sz="1600" b="1" dirty="0">
                <a:latin typeface="DINNeuzeitGroteskLTW01-Lt" panose="020B0502020203020204" pitchFamily="34" charset="0"/>
              </a:rPr>
              <a:t> </a:t>
            </a:r>
            <a:r>
              <a:rPr lang="en-US" sz="1600" b="1" i="1" dirty="0">
                <a:solidFill>
                  <a:srgbClr val="FF6600"/>
                </a:solidFill>
                <a:latin typeface="DINNeuzeitGroteskLTW01-Lt" panose="020B0502020203020204" pitchFamily="34" charset="0"/>
                <a:ea typeface="ＭＳ Ｐゴシック"/>
              </a:rPr>
              <a:t>Orange</a:t>
            </a:r>
            <a:r>
              <a:rPr lang="en-US" sz="1600" b="1" dirty="0">
                <a:latin typeface="DINNeuzeitGroteskLTW01-Lt" panose="020B0502020203020204" pitchFamily="34" charset="0"/>
              </a:rPr>
              <a:t> </a:t>
            </a: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DINNeuzeitGroteskLTW01-Lt" panose="020B0502020203020204" pitchFamily="34" charset="0"/>
              <a:cs typeface="Aparajita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BF060-9D9B-15FA-8864-67C2325C3A97}"/>
              </a:ext>
            </a:extLst>
          </p:cNvPr>
          <p:cNvSpPr txBox="1"/>
          <p:nvPr/>
        </p:nvSpPr>
        <p:spPr>
          <a:xfrm>
            <a:off x="3800810" y="2798961"/>
            <a:ext cx="1631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DINNeuzeitGroteskLTW01-Lt" panose="020B0502020203020204" pitchFamily="34" charset="0"/>
              </a:rPr>
              <a:t>Item 32010</a:t>
            </a:r>
          </a:p>
          <a:p>
            <a:r>
              <a:rPr lang="en-US" dirty="0">
                <a:latin typeface="DINNeuzeitGroteskLTW01-Lt" panose="020B0502020203020204" pitchFamily="34" charset="0"/>
              </a:rPr>
              <a:t>4.23 oz (120g)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4AC31FE-4B72-87DC-6D0C-EE18DC255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93371"/>
              </p:ext>
            </p:extLst>
          </p:nvPr>
        </p:nvGraphicFramePr>
        <p:xfrm>
          <a:off x="436252" y="6150165"/>
          <a:ext cx="3486150" cy="727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1714931766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944994111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Unit Cost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  $ 4.00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9476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Case Cost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$ 48.00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145608"/>
                  </a:ext>
                </a:extLst>
              </a:tr>
            </a:tbl>
          </a:graphicData>
        </a:graphic>
      </p:graphicFrame>
      <p:pic>
        <p:nvPicPr>
          <p:cNvPr id="19" name="Picture 18" descr="A yellow box with purple and purple packets&#10;&#10;AI-generated content may be incorrect.">
            <a:extLst>
              <a:ext uri="{FF2B5EF4-FFF2-40B4-BE49-F238E27FC236}">
                <a16:creationId xmlns:a16="http://schemas.microsoft.com/office/drawing/2014/main" id="{93B6753B-2E66-4506-E9AB-AD6D67D02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681" y="6825778"/>
            <a:ext cx="1845995" cy="12921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73BDA6-047A-564B-AC1F-A813F1D113BF}"/>
              </a:ext>
            </a:extLst>
          </p:cNvPr>
          <p:cNvSpPr txBox="1"/>
          <p:nvPr/>
        </p:nvSpPr>
        <p:spPr>
          <a:xfrm>
            <a:off x="4976988" y="8023152"/>
            <a:ext cx="160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CC00CC"/>
                </a:solidFill>
                <a:latin typeface="DINNeuzeitGroteskLTW01-Lt" panose="020B0502020203020204" pitchFamily="34" charset="0"/>
              </a:rPr>
              <a:t>12 </a:t>
            </a:r>
            <a:r>
              <a:rPr lang="en-US" sz="1200" b="1" i="1" dirty="0" err="1">
                <a:solidFill>
                  <a:srgbClr val="CC00CC"/>
                </a:solidFill>
                <a:latin typeface="DINNeuzeitGroteskLTW01-Lt" panose="020B0502020203020204" pitchFamily="34" charset="0"/>
              </a:rPr>
              <a:t>ct</a:t>
            </a:r>
            <a:r>
              <a:rPr lang="en-US" sz="1200" b="1" i="1" dirty="0">
                <a:solidFill>
                  <a:srgbClr val="CC00CC"/>
                </a:solidFill>
                <a:latin typeface="DINNeuzeitGroteskLTW01-Lt" panose="020B0502020203020204" pitchFamily="34" charset="0"/>
              </a:rPr>
              <a:t> Display </a:t>
            </a:r>
          </a:p>
          <a:p>
            <a:pPr algn="ctr"/>
            <a:r>
              <a:rPr lang="en-US" sz="1200" b="1" i="1" dirty="0">
                <a:solidFill>
                  <a:srgbClr val="CC00CC"/>
                </a:solidFill>
                <a:latin typeface="DINNeuzeitGroteskLTW01-Lt" panose="020B0502020203020204" pitchFamily="34" charset="0"/>
              </a:rPr>
              <a:t>Ready Case</a:t>
            </a:r>
          </a:p>
        </p:txBody>
      </p:sp>
      <p:sp>
        <p:nvSpPr>
          <p:cNvPr id="23" name="Star: 7 Points 22">
            <a:extLst>
              <a:ext uri="{FF2B5EF4-FFF2-40B4-BE49-F238E27FC236}">
                <a16:creationId xmlns:a16="http://schemas.microsoft.com/office/drawing/2014/main" id="{0109FF8C-4F28-2404-33CD-F5301FA61D87}"/>
              </a:ext>
            </a:extLst>
          </p:cNvPr>
          <p:cNvSpPr/>
          <p:nvPr/>
        </p:nvSpPr>
        <p:spPr>
          <a:xfrm>
            <a:off x="4217068" y="4785937"/>
            <a:ext cx="1846707" cy="1340824"/>
          </a:xfrm>
          <a:prstGeom prst="star7">
            <a:avLst/>
          </a:prstGeom>
          <a:solidFill>
            <a:srgbClr val="FF66FF"/>
          </a:solidFill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06E93B-647A-A278-F088-6E15C787085B}"/>
              </a:ext>
            </a:extLst>
          </p:cNvPr>
          <p:cNvSpPr txBox="1"/>
          <p:nvPr/>
        </p:nvSpPr>
        <p:spPr>
          <a:xfrm>
            <a:off x="4190033" y="5171782"/>
            <a:ext cx="18467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volini" panose="020B0502040204020203" pitchFamily="66" charset="0"/>
              </a:rPr>
              <a:t>Freeze Dried                   Reimagined. Taste                 the Difference!</a:t>
            </a:r>
          </a:p>
        </p:txBody>
      </p:sp>
    </p:spTree>
    <p:extLst>
      <p:ext uri="{BB962C8B-B14F-4D97-AF65-F5344CB8AC3E}">
        <p14:creationId xmlns:p14="http://schemas.microsoft.com/office/powerpoint/2010/main" val="231922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cb0fc5169af25d5ae03f26541ebab541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672710ab7b1ae7428ebef98ac172c14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4983EC-D153-41E5-B659-7A8AE1F71B1B}"/>
</file>

<file path=customXml/itemProps2.xml><?xml version="1.0" encoding="utf-8"?>
<ds:datastoreItem xmlns:ds="http://schemas.openxmlformats.org/officeDocument/2006/customXml" ds:itemID="{0F22448E-BF3B-453C-AEAB-34FEC44B29BD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9b1c87b3-3aeb-4373-af1b-2778166e772a"/>
    <ds:schemaRef ds:uri="http://schemas.openxmlformats.org/package/2006/metadata/core-properties"/>
    <ds:schemaRef ds:uri="http://schemas.microsoft.com/office/2006/documentManagement/types"/>
    <ds:schemaRef ds:uri="b690b8a6-6df3-4c9f-95ef-7b557beb7df7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7702</TotalTime>
  <Words>89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 Display</vt:lpstr>
      <vt:lpstr>Arial</vt:lpstr>
      <vt:lpstr>Calibri</vt:lpstr>
      <vt:lpstr>Cambria</vt:lpstr>
      <vt:lpstr>DIN Alternate</vt:lpstr>
      <vt:lpstr>DINNeuzeitGroteskLTW01-Lt</vt:lpstr>
      <vt:lpstr>DINNeuzeitGroteskW01-Bold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48</cp:revision>
  <cp:lastPrinted>2025-05-30T14:37:45Z</cp:lastPrinted>
  <dcterms:created xsi:type="dcterms:W3CDTF">2013-05-15T15:09:44Z</dcterms:created>
  <dcterms:modified xsi:type="dcterms:W3CDTF">2025-10-24T22:07:45Z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