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6858000" cy="9144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B84"/>
    <a:srgbClr val="3141BF"/>
    <a:srgbClr val="4FB9E3"/>
    <a:srgbClr val="51A6D4"/>
    <a:srgbClr val="51A7D4"/>
    <a:srgbClr val="3C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C6CE3-C874-41AD-9791-E608EA4411E2}" v="2" dt="2025-11-05T18:16:44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388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undo custSel modSld">
      <pc:chgData name="Heidi Schuster" userId="8e6f0f36-aafb-4475-a2b2-fa1a541ae7dd" providerId="ADAL" clId="{3DD2A550-11FB-4FCD-B10C-C212F1C96168}" dt="2025-11-05T18:18:48.272" v="538" actId="1076"/>
      <pc:docMkLst>
        <pc:docMk/>
      </pc:docMkLst>
      <pc:sldChg chg="addSp delSp modSp mod">
        <pc:chgData name="Heidi Schuster" userId="8e6f0f36-aafb-4475-a2b2-fa1a541ae7dd" providerId="ADAL" clId="{3DD2A550-11FB-4FCD-B10C-C212F1C96168}" dt="2025-11-05T18:18:48.272" v="538" actId="1076"/>
        <pc:sldMkLst>
          <pc:docMk/>
          <pc:sldMk cId="2319222699" sldId="257"/>
        </pc:sldMkLst>
        <pc:spChg chg="add mod">
          <ac:chgData name="Heidi Schuster" userId="8e6f0f36-aafb-4475-a2b2-fa1a541ae7dd" providerId="ADAL" clId="{3DD2A550-11FB-4FCD-B10C-C212F1C96168}" dt="2025-10-26T17:16:22.169" v="9"/>
          <ac:spMkLst>
            <pc:docMk/>
            <pc:sldMk cId="2319222699" sldId="257"/>
            <ac:spMk id="4" creationId="{D32AFBE2-AD7F-36C3-92E7-3C8497D3A580}"/>
          </ac:spMkLst>
        </pc:spChg>
        <pc:spChg chg="add mod">
          <ac:chgData name="Heidi Schuster" userId="8e6f0f36-aafb-4475-a2b2-fa1a541ae7dd" providerId="ADAL" clId="{3DD2A550-11FB-4FCD-B10C-C212F1C96168}" dt="2025-10-26T17:16:44.010" v="12" actId="1076"/>
          <ac:spMkLst>
            <pc:docMk/>
            <pc:sldMk cId="2319222699" sldId="257"/>
            <ac:spMk id="5" creationId="{C75A8D83-24A2-A1D2-AAFA-C2AF9FCA524E}"/>
          </ac:spMkLst>
        </pc:spChg>
        <pc:spChg chg="add mod">
          <ac:chgData name="Heidi Schuster" userId="8e6f0f36-aafb-4475-a2b2-fa1a541ae7dd" providerId="ADAL" clId="{3DD2A550-11FB-4FCD-B10C-C212F1C96168}" dt="2025-10-26T17:16:46.866" v="13" actId="1076"/>
          <ac:spMkLst>
            <pc:docMk/>
            <pc:sldMk cId="2319222699" sldId="257"/>
            <ac:spMk id="7" creationId="{8FC835FA-A16F-5977-CEB2-8EF40CD68C91}"/>
          </ac:spMkLst>
        </pc:spChg>
        <pc:spChg chg="add mod">
          <ac:chgData name="Heidi Schuster" userId="8e6f0f36-aafb-4475-a2b2-fa1a541ae7dd" providerId="ADAL" clId="{3DD2A550-11FB-4FCD-B10C-C212F1C96168}" dt="2025-11-05T18:18:44.401" v="537" actId="1076"/>
          <ac:spMkLst>
            <pc:docMk/>
            <pc:sldMk cId="2319222699" sldId="257"/>
            <ac:spMk id="9" creationId="{FC033A49-B4E6-D0AB-61A4-A41FA2EA1B08}"/>
          </ac:spMkLst>
        </pc:spChg>
        <pc:spChg chg="add mod">
          <ac:chgData name="Heidi Schuster" userId="8e6f0f36-aafb-4475-a2b2-fa1a541ae7dd" providerId="ADAL" clId="{3DD2A550-11FB-4FCD-B10C-C212F1C96168}" dt="2025-10-26T17:21:00.666" v="208" actId="1076"/>
          <ac:spMkLst>
            <pc:docMk/>
            <pc:sldMk cId="2319222699" sldId="257"/>
            <ac:spMk id="11" creationId="{06CFB20C-704D-ACCD-B55F-A14CA66969FC}"/>
          </ac:spMkLst>
        </pc:spChg>
        <pc:spChg chg="add del mod">
          <ac:chgData name="Heidi Schuster" userId="8e6f0f36-aafb-4475-a2b2-fa1a541ae7dd" providerId="ADAL" clId="{3DD2A550-11FB-4FCD-B10C-C212F1C96168}" dt="2025-11-05T18:16:31.881" v="514" actId="21"/>
          <ac:spMkLst>
            <pc:docMk/>
            <pc:sldMk cId="2319222699" sldId="257"/>
            <ac:spMk id="13" creationId="{B022E0DC-9BA6-0AC8-06AF-AFDA31F4C3F7}"/>
          </ac:spMkLst>
        </pc:spChg>
        <pc:spChg chg="add mod">
          <ac:chgData name="Heidi Schuster" userId="8e6f0f36-aafb-4475-a2b2-fa1a541ae7dd" providerId="ADAL" clId="{3DD2A550-11FB-4FCD-B10C-C212F1C96168}" dt="2025-11-05T18:18:33.639" v="533" actId="1076"/>
          <ac:spMkLst>
            <pc:docMk/>
            <pc:sldMk cId="2319222699" sldId="257"/>
            <ac:spMk id="14" creationId="{97ACEAB9-C688-CDE7-A0EC-094F29DFF36D}"/>
          </ac:spMkLst>
        </pc:spChg>
        <pc:graphicFrameChg chg="mod modGraphic">
          <ac:chgData name="Heidi Schuster" userId="8e6f0f36-aafb-4475-a2b2-fa1a541ae7dd" providerId="ADAL" clId="{3DD2A550-11FB-4FCD-B10C-C212F1C96168}" dt="2025-10-26T17:48:22.885" v="406" actId="1076"/>
          <ac:graphicFrameMkLst>
            <pc:docMk/>
            <pc:sldMk cId="2319222699" sldId="257"/>
            <ac:graphicFrameMk id="8" creationId="{9DB6DCDE-1C9D-5C7C-6B72-C3748AAA339F}"/>
          </ac:graphicFrameMkLst>
        </pc:graphicFrameChg>
        <pc:graphicFrameChg chg="add mod">
          <ac:chgData name="Heidi Schuster" userId="8e6f0f36-aafb-4475-a2b2-fa1a541ae7dd" providerId="ADAL" clId="{3DD2A550-11FB-4FCD-B10C-C212F1C96168}" dt="2025-10-26T17:48:18.915" v="405" actId="1076"/>
          <ac:graphicFrameMkLst>
            <pc:docMk/>
            <pc:sldMk cId="2319222699" sldId="257"/>
            <ac:graphicFrameMk id="10" creationId="{CF5F3AEE-AF7B-2AFC-4C54-43D74FFF2CB4}"/>
          </ac:graphicFrameMkLst>
        </pc:graphicFrameChg>
        <pc:graphicFrameChg chg="modGraphic">
          <ac:chgData name="Heidi Schuster" userId="8e6f0f36-aafb-4475-a2b2-fa1a541ae7dd" providerId="ADAL" clId="{3DD2A550-11FB-4FCD-B10C-C212F1C96168}" dt="2025-10-26T17:22:01.415" v="217" actId="14734"/>
          <ac:graphicFrameMkLst>
            <pc:docMk/>
            <pc:sldMk cId="2319222699" sldId="257"/>
            <ac:graphicFrameMk id="12" creationId="{7136A4D8-A772-8C15-B57E-8D71D63F3E23}"/>
          </ac:graphicFrameMkLst>
        </pc:graphicFrameChg>
        <pc:picChg chg="add del mod">
          <ac:chgData name="Heidi Schuster" userId="8e6f0f36-aafb-4475-a2b2-fa1a541ae7dd" providerId="ADAL" clId="{3DD2A550-11FB-4FCD-B10C-C212F1C96168}" dt="2025-11-05T18:16:34.539" v="515" actId="21"/>
          <ac:picMkLst>
            <pc:docMk/>
            <pc:sldMk cId="2319222699" sldId="257"/>
            <ac:picMk id="3" creationId="{9A3CF800-199A-8A41-AF91-D7A8441278A5}"/>
          </ac:picMkLst>
        </pc:picChg>
        <pc:picChg chg="add mod">
          <ac:chgData name="Heidi Schuster" userId="8e6f0f36-aafb-4475-a2b2-fa1a541ae7dd" providerId="ADAL" clId="{3DD2A550-11FB-4FCD-B10C-C212F1C96168}" dt="2025-11-04T23:12:43.640" v="510" actId="1076"/>
          <ac:picMkLst>
            <pc:docMk/>
            <pc:sldMk cId="2319222699" sldId="257"/>
            <ac:picMk id="16" creationId="{218A845E-0710-48C6-6F57-3F4C6CE4366F}"/>
          </ac:picMkLst>
        </pc:picChg>
        <pc:picChg chg="add mod">
          <ac:chgData name="Heidi Schuster" userId="8e6f0f36-aafb-4475-a2b2-fa1a541ae7dd" providerId="ADAL" clId="{3DD2A550-11FB-4FCD-B10C-C212F1C96168}" dt="2025-11-05T18:18:48.272" v="538" actId="1076"/>
          <ac:picMkLst>
            <pc:docMk/>
            <pc:sldMk cId="2319222699" sldId="257"/>
            <ac:picMk id="17" creationId="{97AA2F11-CBB6-E800-D674-D08E885175C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BFA02A-3CB0-4842-9FC4-D208A3740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77249C-DC5E-47B2-888C-51AB92E74D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7746FD-B712-4E37-837B-6B5BA37304BD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83809D3-E37C-4F12-A3B1-A0C2A2711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900D077-944D-42BA-816B-981D5E7D4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EC2622D-8522-4140-BB1C-88DFB9E1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7EAF17-C574-47AA-B21E-CE3B7F673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44661E-0C2A-411C-BC79-B66BD59481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703357-74C7-4ED8-9B57-579BD317C766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D9D3E2-EEE1-4F78-883E-5FD8788A3E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2025" y="704850"/>
            <a:ext cx="26384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1EECF5D-E761-4C77-92EA-E611F314E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C81ED29-E4B4-44F0-B866-74CD5BCF2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009B134-BF69-4646-A96A-B979F4CC4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5F7047-D96C-4457-AF0C-E2EF3FDC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4EE0-B738-46F1-9946-61D800D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436E-EDBD-45EC-A047-AA71DC708CD3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7DAC-A080-428D-AB27-69A75D2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426A-C4E3-4538-A3E6-60C8D6D1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49C4-1DB5-4D13-9BAD-5294CAF4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631F-836A-45D1-B0C3-F3C04B23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027-F6BB-49B3-9F56-C5FD002E0D38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7700-767A-4698-B9D2-013EBAE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9A71-AEFD-40DC-AE0C-ED3FAE98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3AF-1D43-4EB3-84A0-4595DEF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362-55CD-4762-9E83-B8B69F1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1831-9770-4F10-88A3-E8AA510FAC96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EDF-485F-4D48-8152-68E98E00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24F7-3E48-426B-B15F-26602E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A68-EC02-4232-A3A6-C914AD02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CCF-FFEC-4791-B454-C526C94D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3DA-88A4-424A-9BB8-02A8FEF7B0D4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2AB2-0C1A-43B6-BB90-00363871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DC85-5025-439D-8B04-3F66AFE3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6A9-C491-4FCD-BF16-E600445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CCA1-3A24-493F-A676-BA11CAA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B9-AB72-4594-9C45-09596926EC2B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7369-952C-4556-B094-B517182E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7E6D-E4A6-4689-9962-AF53CB8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1146-1E74-4C65-A8AD-0EB7AAB92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5465-DAE1-4560-B225-7619533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5C9-3B6D-480C-8E5F-92C9E1ABBD1D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9902B-83B8-4E2A-8FE9-F9BBBB5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C67EF-528C-49AE-B36C-9BC25BD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3855-2497-4A54-BD7F-3608950A7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570E3-5CEB-4A9D-9A8D-24E2EFA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794-27BF-4177-9567-EAD65CDE61B3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CA495-6912-4437-8BDF-73D1E4F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BDFDE1-0567-41E8-BCEF-0351553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6F81-D3AB-47BE-9E63-B5B2190A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941510-0A58-4CD6-8A56-99FF7D8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838-6F49-4BE0-B5AE-6C0A9B15D461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9373B-C841-42F6-9FF9-DD557B9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CBAB0-BA81-437F-98D8-15F123B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394-5DA8-4F96-B00D-3E30AB8F5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F61E56-4FB9-4075-ABB1-2465754F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FD8-0C61-4F6E-91E9-0D807C7A2D89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983D1-F2E9-42C2-A833-5ABFF407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74289-6819-408B-B3C8-654E98E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2C61-6ACE-4834-A20B-550206984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5A7D2-A5DF-4042-AEDD-53A9776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871-8CA6-486A-9EFF-7A93AD04F351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22E45-BB89-4456-8B5E-B7065C0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29E10-2629-4F9C-8DA0-2BC1C2F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DB25-B1D2-4497-ADC9-CD3E5602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D1EC-4FD0-45A3-BB39-4FF976B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FF69-0D61-4239-BCC5-C4A470A93B0E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A95DB-4472-43E2-91C9-8BF92C39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ACBD4-6062-47B5-A606-A4A57D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BF67-615F-481D-B40C-F861EF62A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930F42-7482-4CA4-81BA-E415B7C71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764EA-8060-4053-A630-20F8A32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0C61-7EDE-4AE4-80C1-4FFB08A5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2016C8-6A98-4168-8E18-78E512B06935}" type="datetime1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2561-88ED-4139-B48B-41B154B2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A9E-AB40-462E-8165-902807E24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3745E9-0FAC-4346-9DD1-801B9172A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D7140430-3930-DB69-B8A7-23AE6B8D00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11379" y="304801"/>
            <a:ext cx="762000" cy="733063"/>
          </a:xfrm>
          <a:prstGeom prst="rect">
            <a:avLst/>
          </a:prstGeom>
        </p:spPr>
      </p:pic>
      <p:pic>
        <p:nvPicPr>
          <p:cNvPr id="3" name="Picture 2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0495B233-12B2-4B87-3893-762FE9AEAA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1400" y="304801"/>
            <a:ext cx="2805269" cy="444320"/>
          </a:xfrm>
          <a:prstGeom prst="rect">
            <a:avLst/>
          </a:prstGeom>
        </p:spPr>
      </p:pic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AA51C8B1-3EEF-1857-7436-E43CB70E63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86200" y="688724"/>
            <a:ext cx="2118359" cy="493680"/>
          </a:xfrm>
          <a:prstGeom prst="rect">
            <a:avLst/>
          </a:prstGeom>
        </p:spPr>
      </p:pic>
      <p:pic>
        <p:nvPicPr>
          <p:cNvPr id="8" name="Picture 7" descr="A black and green and white background&#10;&#10;AI-generated content may be incorrect.">
            <a:extLst>
              <a:ext uri="{FF2B5EF4-FFF2-40B4-BE49-F238E27FC236}">
                <a16:creationId xmlns:a16="http://schemas.microsoft.com/office/drawing/2014/main" id="{A6BA1D04-BFDE-2694-5AC8-5C8828351E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925"/>
            <a:ext cx="3199290" cy="9143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7136E-7A4C-8A9D-C7F4-5053724EAED5}"/>
              </a:ext>
            </a:extLst>
          </p:cNvPr>
          <p:cNvSpPr txBox="1"/>
          <p:nvPr userDrawn="1"/>
        </p:nvSpPr>
        <p:spPr>
          <a:xfrm>
            <a:off x="2057400" y="8668321"/>
            <a:ext cx="4648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4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10555 W PARNELL AVE, SUITE 1, HALES CORNERS,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WI  </a:t>
            </a:r>
            <a:r>
              <a:rPr kumimoji="0" lang="en-US" sz="1050" b="0" i="0" u="none" strike="noStrike" kern="1100" cap="none" spc="7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53130</a:t>
            </a:r>
            <a:r>
              <a:rPr kumimoji="0" lang="en-US" sz="1050" b="0" i="0" u="none" strike="noStrike" kern="1200" cap="none" spc="10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10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414.858.9282         WWW.FACETWISTERS.COM</a:t>
            </a:r>
          </a:p>
        </p:txBody>
      </p:sp>
      <p:pic>
        <p:nvPicPr>
          <p:cNvPr id="10" name="Picture 9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E00567F3-EB8F-0C13-4C83-166AC4D9E1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8337" y="8735193"/>
            <a:ext cx="1141296" cy="281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5F7D5EFC-6147-8612-81E9-B61910EE9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02FD4-A017-FCDF-908B-4695F9293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89475" y="836295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B6DCDE-1C9D-5C7C-6B72-C3748AAA3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55764"/>
              </p:ext>
            </p:extLst>
          </p:nvPr>
        </p:nvGraphicFramePr>
        <p:xfrm>
          <a:off x="2274278" y="6986796"/>
          <a:ext cx="3139933" cy="500302"/>
        </p:xfrm>
        <a:graphic>
          <a:graphicData uri="http://schemas.openxmlformats.org/drawingml/2006/table">
            <a:tbl>
              <a:tblPr/>
              <a:tblGrid>
                <a:gridCol w="1731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ITEM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2743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Sour Candy Challenge</a:t>
                      </a:r>
                    </a:p>
                  </a:txBody>
                  <a:tcPr marL="65405" marR="65405" marT="6421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7-93216-18030-6</a:t>
                      </a:r>
                    </a:p>
                  </a:txBody>
                  <a:tcPr marL="65405" marR="65405" marT="6421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36A4D8-A772-8C15-B57E-8D71D63F3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04051"/>
              </p:ext>
            </p:extLst>
          </p:nvPr>
        </p:nvGraphicFramePr>
        <p:xfrm>
          <a:off x="2274278" y="7616916"/>
          <a:ext cx="3135922" cy="974634"/>
        </p:xfrm>
        <a:graphic>
          <a:graphicData uri="http://schemas.openxmlformats.org/drawingml/2006/table">
            <a:tbl>
              <a:tblPr/>
              <a:tblGrid>
                <a:gridCol w="119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7904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733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007-93216-18010-8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  <a:ea typeface="Calibri" pitchFamily="34" charset="0"/>
                          <a:cs typeface="Times New Roman" pitchFamily="18" charset="0"/>
                        </a:rPr>
                        <a:t>11.2” L x 7.9” W x 8.2”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8.9 </a:t>
                      </a:r>
                      <a:r>
                        <a:rPr lang="en-US" sz="1100" b="0" err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lbs</a:t>
                      </a:r>
                      <a:endParaRPr lang="en-US" sz="1100" b="0">
                        <a:latin typeface="Aptos Display" panose="020B00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1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latin typeface="Aptos Display" panose="020B0004020202020204" pitchFamily="34" charset="0"/>
                          <a:ea typeface="Calibri"/>
                          <a:cs typeface="Times New Roman"/>
                        </a:rPr>
                        <a:t>0.42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tar: 12 Points 3">
            <a:extLst>
              <a:ext uri="{FF2B5EF4-FFF2-40B4-BE49-F238E27FC236}">
                <a16:creationId xmlns:a16="http://schemas.microsoft.com/office/drawing/2014/main" id="{D32AFBE2-AD7F-36C3-92E7-3C8497D3A580}"/>
              </a:ext>
            </a:extLst>
          </p:cNvPr>
          <p:cNvSpPr/>
          <p:nvPr/>
        </p:nvSpPr>
        <p:spPr>
          <a:xfrm rot="20700000">
            <a:off x="32646" y="136882"/>
            <a:ext cx="1914731" cy="1139549"/>
          </a:xfrm>
          <a:prstGeom prst="star12">
            <a:avLst/>
          </a:prstGeom>
          <a:solidFill>
            <a:srgbClr val="FFFF00"/>
          </a:solidFill>
          <a:ln>
            <a:solidFill>
              <a:srgbClr val="C224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>
                <a:solidFill>
                  <a:srgbClr val="7030A0"/>
                </a:solidFill>
              </a:rPr>
              <a:t>NEW!</a:t>
            </a:r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C75A8D83-24A2-A1D2-AAFA-C2AF9FCA524E}"/>
              </a:ext>
            </a:extLst>
          </p:cNvPr>
          <p:cNvSpPr/>
          <p:nvPr/>
        </p:nvSpPr>
        <p:spPr>
          <a:xfrm rot="421172">
            <a:off x="4663790" y="1188075"/>
            <a:ext cx="2057400" cy="1184940"/>
          </a:xfrm>
          <a:prstGeom prst="star7">
            <a:avLst/>
          </a:prstGeom>
          <a:solidFill>
            <a:srgbClr val="71C163"/>
          </a:solidFill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835FA-A16F-5977-CEB2-8EF40CD68C91}"/>
              </a:ext>
            </a:extLst>
          </p:cNvPr>
          <p:cNvSpPr txBox="1"/>
          <p:nvPr/>
        </p:nvSpPr>
        <p:spPr>
          <a:xfrm>
            <a:off x="4798850" y="1537689"/>
            <a:ext cx="1787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</a:t>
            </a:r>
          </a:p>
          <a:p>
            <a:pPr algn="ctr"/>
            <a:r>
              <a:rPr lang="en-US" sz="15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 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33A49-B4E6-D0AB-61A4-A41FA2EA1B08}"/>
              </a:ext>
            </a:extLst>
          </p:cNvPr>
          <p:cNvSpPr txBox="1"/>
          <p:nvPr/>
        </p:nvSpPr>
        <p:spPr>
          <a:xfrm>
            <a:off x="3070097" y="5134140"/>
            <a:ext cx="18799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DINNeuzeitGroteskW01-Bold" panose="020B0902020203020204"/>
                <a:ea typeface="ＭＳ Ｐゴシック"/>
              </a:rPr>
              <a:t>Item #18010</a:t>
            </a:r>
          </a:p>
          <a:p>
            <a:r>
              <a:rPr lang="en-US" b="1" dirty="0">
                <a:latin typeface="DINNeuzeitGroteskW01-Bold" panose="020B0902020203020204"/>
                <a:ea typeface="ＭＳ Ｐゴシック"/>
              </a:rPr>
              <a:t>1.76 oz</a:t>
            </a:r>
            <a:r>
              <a:rPr lang="en-US" dirty="0">
                <a:latin typeface="DINNeuzeitGroteskW01-Bold" panose="020B0902020203020204"/>
                <a:ea typeface="ＭＳ Ｐゴシック"/>
              </a:rPr>
              <a:t> (50g)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F5F3AEE-AF7B-2AFC-4C54-43D74FFF2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932778"/>
              </p:ext>
            </p:extLst>
          </p:nvPr>
        </p:nvGraphicFramePr>
        <p:xfrm>
          <a:off x="2182276" y="5987791"/>
          <a:ext cx="3486150" cy="7277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1714931766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944994111"/>
                    </a:ext>
                  </a:extLst>
                </a:gridCol>
              </a:tblGrid>
              <a:tr h="25991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Unit Cost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  $ 1.25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9476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Case Cost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$ 45.00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45608"/>
                  </a:ext>
                </a:extLst>
              </a:tr>
            </a:tbl>
          </a:graphicData>
        </a:graphic>
      </p:graphicFrame>
      <p:sp>
        <p:nvSpPr>
          <p:cNvPr id="11" name="TextBox 5">
            <a:extLst>
              <a:ext uri="{FF2B5EF4-FFF2-40B4-BE49-F238E27FC236}">
                <a16:creationId xmlns:a16="http://schemas.microsoft.com/office/drawing/2014/main" id="{06CFB20C-704D-ACCD-B55F-A14CA66969FC}"/>
              </a:ext>
            </a:extLst>
          </p:cNvPr>
          <p:cNvSpPr txBox="1"/>
          <p:nvPr/>
        </p:nvSpPr>
        <p:spPr>
          <a:xfrm>
            <a:off x="981990" y="1411187"/>
            <a:ext cx="3968105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>
                <a:solidFill>
                  <a:srgbClr val="5D6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/>
                <a:ea typeface="ＭＳ Ｐゴシック"/>
              </a:rPr>
              <a:t>SOUR CANDY CHALLENGE</a:t>
            </a:r>
          </a:p>
          <a:p>
            <a:pPr algn="ctr">
              <a:defRPr/>
            </a:pPr>
            <a:r>
              <a:rPr lang="en-US" sz="1800">
                <a:solidFill>
                  <a:srgbClr val="94C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6 - 6 </a:t>
            </a:r>
            <a:r>
              <a:rPr lang="en-US" sz="1800" err="1">
                <a:solidFill>
                  <a:srgbClr val="94C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ct</a:t>
            </a:r>
            <a:r>
              <a:rPr lang="en-US" sz="1800">
                <a:solidFill>
                  <a:srgbClr val="94C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 Case</a:t>
            </a:r>
            <a:endParaRPr lang="en-US" sz="1800">
              <a:latin typeface="DINNeuzeitGroteskW01-Bold" panose="020B0902020203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CEAB9-C688-CDE7-A0EC-094F29DFF36D}"/>
              </a:ext>
            </a:extLst>
          </p:cNvPr>
          <p:cNvSpPr txBox="1"/>
          <p:nvPr/>
        </p:nvSpPr>
        <p:spPr>
          <a:xfrm>
            <a:off x="1605612" y="2678903"/>
            <a:ext cx="5252388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Fruit-flavored candy – 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DINNeuzeitGroteskW01-Bold" panose="020B0902020203020204"/>
                <a:ea typeface="ＭＳ Ｐゴシック"/>
              </a:rPr>
              <a:t>CAN YOU SURVIVE 5 LEVELS OF SOUR?</a:t>
            </a:r>
            <a:endParaRPr lang="en-US" b="1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latin typeface="DINNeuzeitGroteskW01-Bold" panose="020B0902020203020204"/>
            </a:endParaRPr>
          </a:p>
        </p:txBody>
      </p:sp>
      <p:pic>
        <p:nvPicPr>
          <p:cNvPr id="16" name="Picture 15" descr="A circle with different colored candies&#10;&#10;AI-generated content may be incorrect.">
            <a:extLst>
              <a:ext uri="{FF2B5EF4-FFF2-40B4-BE49-F238E27FC236}">
                <a16:creationId xmlns:a16="http://schemas.microsoft.com/office/drawing/2014/main" id="{218A845E-0710-48C6-6F57-3F4C6CE43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964" y="3402806"/>
            <a:ext cx="2663944" cy="2663944"/>
          </a:xfrm>
          <a:prstGeom prst="rect">
            <a:avLst/>
          </a:prstGeom>
        </p:spPr>
      </p:pic>
      <p:pic>
        <p:nvPicPr>
          <p:cNvPr id="17" name="Picture 16" descr="A package of candy on a black background&#10;&#10;AI-generated content may be incorrect.">
            <a:extLst>
              <a:ext uri="{FF2B5EF4-FFF2-40B4-BE49-F238E27FC236}">
                <a16:creationId xmlns:a16="http://schemas.microsoft.com/office/drawing/2014/main" id="{97AA2F11-CBB6-E800-D674-D08E88517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6755" y="2448425"/>
            <a:ext cx="4302335" cy="44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2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2448E-BF3B-453C-AEAB-34FEC44B29BD}">
  <ds:schemaRefs>
    <ds:schemaRef ds:uri="9b1c87b3-3aeb-4373-af1b-2778166e772a"/>
    <ds:schemaRef ds:uri="b690b8a6-6df3-4c9f-95ef-7b557beb7df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1148686-486D-4A18-B16C-FFE7D565B2D3}">
  <ds:schemaRefs>
    <ds:schemaRef ds:uri="9b1c87b3-3aeb-4373-af1b-2778166e772a"/>
    <ds:schemaRef ds:uri="b690b8a6-6df3-4c9f-95ef-7b557beb7d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608DD9C-6461-4060-8C0E-647795B34B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71</Words>
  <Application>Microsoft Office PowerPoint</Application>
  <PresentationFormat>On-screen Show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 Display</vt:lpstr>
      <vt:lpstr>Arial</vt:lpstr>
      <vt:lpstr>Calibri</vt:lpstr>
      <vt:lpstr>DIN Alternate</vt:lpstr>
      <vt:lpstr>DINNeuzeitGroteskW01-Bold</vt:lpstr>
      <vt:lpstr>Office Theme</vt:lpstr>
      <vt:lpstr>PowerPoint Presentation</vt:lpstr>
    </vt:vector>
  </TitlesOfParts>
  <Company>Instinct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Simonis</dc:creator>
  <cp:lastModifiedBy>Heidi Schuster</cp:lastModifiedBy>
  <cp:revision>1</cp:revision>
  <cp:lastPrinted>2025-05-30T14:37:45Z</cp:lastPrinted>
  <dcterms:created xsi:type="dcterms:W3CDTF">2013-05-15T15:09:44Z</dcterms:created>
  <dcterms:modified xsi:type="dcterms:W3CDTF">2025-11-05T18:18:50Z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