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1BF"/>
    <a:srgbClr val="212B84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113A7-4744-4B59-B52E-616E594DFB74}" v="8" dt="2025-10-24T21:31:57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6301"/>
  </p:normalViewPr>
  <p:slideViewPr>
    <p:cSldViewPr snapToObjects="1">
      <p:cViewPr varScale="1">
        <p:scale>
          <a:sx n="80" d="100"/>
          <a:sy n="80" d="100"/>
        </p:scale>
        <p:origin x="300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modSld">
      <pc:chgData name="Heidi Schuster" userId="8e6f0f36-aafb-4475-a2b2-fa1a541ae7dd" providerId="ADAL" clId="{3DD2A550-11FB-4FCD-B10C-C212F1C96168}" dt="2025-10-24T21:32:13.907" v="48" actId="1076"/>
      <pc:docMkLst>
        <pc:docMk/>
      </pc:docMkLst>
      <pc:sldChg chg="addSp delSp modSp mod">
        <pc:chgData name="Heidi Schuster" userId="8e6f0f36-aafb-4475-a2b2-fa1a541ae7dd" providerId="ADAL" clId="{3DD2A550-11FB-4FCD-B10C-C212F1C96168}" dt="2025-10-24T21:32:13.907" v="48" actId="1076"/>
        <pc:sldMkLst>
          <pc:docMk/>
          <pc:sldMk cId="2319222699" sldId="257"/>
        </pc:sldMkLst>
        <pc:spChg chg="mod">
          <ac:chgData name="Heidi Schuster" userId="8e6f0f36-aafb-4475-a2b2-fa1a541ae7dd" providerId="ADAL" clId="{3DD2A550-11FB-4FCD-B10C-C212F1C96168}" dt="2025-10-24T21:32:08.481" v="46" actId="1076"/>
          <ac:spMkLst>
            <pc:docMk/>
            <pc:sldMk cId="2319222699" sldId="257"/>
            <ac:spMk id="4" creationId="{12032F73-E1A2-45C7-7685-EC2A0C1D8733}"/>
          </ac:spMkLst>
        </pc:spChg>
        <pc:spChg chg="mod">
          <ac:chgData name="Heidi Schuster" userId="8e6f0f36-aafb-4475-a2b2-fa1a541ae7dd" providerId="ADAL" clId="{3DD2A550-11FB-4FCD-B10C-C212F1C96168}" dt="2025-10-24T21:30:59.971" v="30" actId="207"/>
          <ac:spMkLst>
            <pc:docMk/>
            <pc:sldMk cId="2319222699" sldId="257"/>
            <ac:spMk id="8" creationId="{40B19CD7-2297-E261-00D4-E2A6D44B26E8}"/>
          </ac:spMkLst>
        </pc:spChg>
        <pc:spChg chg="del mod">
          <ac:chgData name="Heidi Schuster" userId="8e6f0f36-aafb-4475-a2b2-fa1a541ae7dd" providerId="ADAL" clId="{3DD2A550-11FB-4FCD-B10C-C212F1C96168}" dt="2025-10-24T21:31:50.921" v="41" actId="21"/>
          <ac:spMkLst>
            <pc:docMk/>
            <pc:sldMk cId="2319222699" sldId="257"/>
            <ac:spMk id="10" creationId="{2E437A41-5128-1EAA-AFF0-DA7A4CB90AB2}"/>
          </ac:spMkLst>
        </pc:spChg>
        <pc:spChg chg="add mod">
          <ac:chgData name="Heidi Schuster" userId="8e6f0f36-aafb-4475-a2b2-fa1a541ae7dd" providerId="ADAL" clId="{3DD2A550-11FB-4FCD-B10C-C212F1C96168}" dt="2025-10-24T21:32:05.222" v="45" actId="255"/>
          <ac:spMkLst>
            <pc:docMk/>
            <pc:sldMk cId="2319222699" sldId="257"/>
            <ac:spMk id="12" creationId="{A110B448-78BC-4775-3C54-1113AFBFB438}"/>
          </ac:spMkLst>
        </pc:spChg>
        <pc:spChg chg="del mod">
          <ac:chgData name="Heidi Schuster" userId="8e6f0f36-aafb-4475-a2b2-fa1a541ae7dd" providerId="ADAL" clId="{3DD2A550-11FB-4FCD-B10C-C212F1C96168}" dt="2025-10-24T21:31:48.976" v="40" actId="21"/>
          <ac:spMkLst>
            <pc:docMk/>
            <pc:sldMk cId="2319222699" sldId="257"/>
            <ac:spMk id="17" creationId="{0D4D0AB3-6F2B-8193-D2B3-9808C7DF5B77}"/>
          </ac:spMkLst>
        </pc:spChg>
        <pc:graphicFrameChg chg="add mod">
          <ac:chgData name="Heidi Schuster" userId="8e6f0f36-aafb-4475-a2b2-fa1a541ae7dd" providerId="ADAL" clId="{3DD2A550-11FB-4FCD-B10C-C212F1C96168}" dt="2025-10-24T21:32:13.907" v="48" actId="1076"/>
          <ac:graphicFrameMkLst>
            <pc:docMk/>
            <pc:sldMk cId="2319222699" sldId="257"/>
            <ac:graphicFrameMk id="3" creationId="{3122F808-5EF6-70D6-7FCA-FB25B05E607B}"/>
          </ac:graphicFrameMkLst>
        </pc:graphicFrameChg>
        <pc:graphicFrameChg chg="mod">
          <ac:chgData name="Heidi Schuster" userId="8e6f0f36-aafb-4475-a2b2-fa1a541ae7dd" providerId="ADAL" clId="{3DD2A550-11FB-4FCD-B10C-C212F1C96168}" dt="2025-10-24T21:31:38.098" v="37" actId="1076"/>
          <ac:graphicFrameMkLst>
            <pc:docMk/>
            <pc:sldMk cId="2319222699" sldId="257"/>
            <ac:graphicFrameMk id="5" creationId="{A9DD3FD2-090F-7FF9-D9FE-9CBF061EA40C}"/>
          </ac:graphicFrameMkLst>
        </pc:graphicFrameChg>
        <pc:graphicFrameChg chg="mod">
          <ac:chgData name="Heidi Schuster" userId="8e6f0f36-aafb-4475-a2b2-fa1a541ae7dd" providerId="ADAL" clId="{3DD2A550-11FB-4FCD-B10C-C212F1C96168}" dt="2025-10-24T21:31:34.849" v="36" actId="1076"/>
          <ac:graphicFrameMkLst>
            <pc:docMk/>
            <pc:sldMk cId="2319222699" sldId="257"/>
            <ac:graphicFrameMk id="11" creationId="{39CC8164-A375-82BA-E1BD-3CDD503E4F4B}"/>
          </ac:graphicFrameMkLst>
        </pc:graphicFrameChg>
        <pc:picChg chg="mod">
          <ac:chgData name="Heidi Schuster" userId="8e6f0f36-aafb-4475-a2b2-fa1a541ae7dd" providerId="ADAL" clId="{3DD2A550-11FB-4FCD-B10C-C212F1C96168}" dt="2025-10-24T21:31:55.525" v="43" actId="1076"/>
          <ac:picMkLst>
            <pc:docMk/>
            <pc:sldMk cId="2319222699" sldId="257"/>
            <ac:picMk id="9" creationId="{CBE6C128-7895-E40F-B9A0-251286CB741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403BC32C-7DBC-3A9D-BF81-D6D11611D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28596-2997-BEC3-61E9-71BB048D0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973FD3E-F34C-8230-F54D-6F445FDA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19CD7-2297-E261-00D4-E2A6D44B26E8}"/>
              </a:ext>
            </a:extLst>
          </p:cNvPr>
          <p:cNvSpPr txBox="1"/>
          <p:nvPr/>
        </p:nvSpPr>
        <p:spPr>
          <a:xfrm>
            <a:off x="1480304" y="1397611"/>
            <a:ext cx="5072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3141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96 </a:t>
            </a:r>
            <a:r>
              <a:rPr lang="en-US" sz="2400" b="1" dirty="0" err="1">
                <a:solidFill>
                  <a:srgbClr val="3141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ct</a:t>
            </a:r>
            <a:r>
              <a:rPr lang="en-US" sz="2400" b="1" dirty="0">
                <a:solidFill>
                  <a:srgbClr val="3141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 NOVELTY FLOOR SHIPPER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32F73-E1A2-45C7-7685-EC2A0C1D8733}"/>
              </a:ext>
            </a:extLst>
          </p:cNvPr>
          <p:cNvSpPr txBox="1"/>
          <p:nvPr/>
        </p:nvSpPr>
        <p:spPr>
          <a:xfrm>
            <a:off x="3208474" y="2173970"/>
            <a:ext cx="1862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latin typeface="DINNeuzeitGroteskLTW01-Lt" panose="020B0502020203020204" pitchFamily="34" charset="0"/>
                <a:cs typeface="Arial" panose="020B0604020202020204" pitchFamily="34" charset="0"/>
              </a:rPr>
              <a:t>Item # 14010 </a:t>
            </a:r>
            <a:endParaRPr lang="en-US" b="1" dirty="0">
              <a:latin typeface="DINNeuzeitGroteskLTW01-Lt" panose="020B0502020203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DD3FD2-090F-7FF9-D9FE-9CBF061EA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74566"/>
              </p:ext>
            </p:extLst>
          </p:nvPr>
        </p:nvGraphicFramePr>
        <p:xfrm>
          <a:off x="2953094" y="5930917"/>
          <a:ext cx="3181852" cy="1333624"/>
        </p:xfrm>
        <a:graphic>
          <a:graphicData uri="http://schemas.openxmlformats.org/drawingml/2006/table">
            <a:tbl>
              <a:tblPr/>
              <a:tblGrid>
                <a:gridCol w="171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Paint Roller® Candy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7-93216-12030-2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Sour</a:t>
                      </a:r>
                      <a:r>
                        <a:rPr lang="en-US" sz="1100" b="0" baseline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 Slime Double Pack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baseline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Strawberry/Green Apple</a:t>
                      </a:r>
                      <a:endParaRPr lang="en-US" sz="1100" b="0" dirty="0">
                        <a:latin typeface="Aptos Display" panose="020B00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7-93216-10050-2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Sour</a:t>
                      </a:r>
                      <a:r>
                        <a:rPr lang="en-US" sz="1100" b="0" baseline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 Slime Double Pack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baseline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Cherry/Blue Raspberry</a:t>
                      </a:r>
                      <a:endParaRPr lang="en-US" sz="1100" b="0" dirty="0">
                        <a:latin typeface="Aptos Display" panose="020B00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7-93216-10050-2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Sour</a:t>
                      </a:r>
                      <a:r>
                        <a:rPr lang="en-US" sz="1100" b="0" baseline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 Candy Dough®</a:t>
                      </a:r>
                      <a:endParaRPr lang="en-US" sz="1100" b="0" dirty="0">
                        <a:latin typeface="Aptos Display" panose="020B00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7-93216-11030-3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9CC8164-A375-82BA-E1BD-3CDD503E4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455612"/>
              </p:ext>
            </p:extLst>
          </p:nvPr>
        </p:nvGraphicFramePr>
        <p:xfrm>
          <a:off x="2972271" y="7412407"/>
          <a:ext cx="3174707" cy="1074274"/>
        </p:xfrm>
        <a:graphic>
          <a:graphicData uri="http://schemas.openxmlformats.org/drawingml/2006/table">
            <a:tbl>
              <a:tblPr/>
              <a:tblGrid>
                <a:gridCol w="1095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9333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007-93216-14010-2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20.71” L x 16.22” W x 12.13”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22.4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LBS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Display" panose="020B00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8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2.36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 descr="A blue display shelf with colorful objects on it&#10;&#10;AI-generated content may be incorrect.">
            <a:extLst>
              <a:ext uri="{FF2B5EF4-FFF2-40B4-BE49-F238E27FC236}">
                <a16:creationId xmlns:a16="http://schemas.microsoft.com/office/drawing/2014/main" id="{CBE6C128-7895-E40F-B9A0-251286CB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5" y="2233524"/>
            <a:ext cx="2511048" cy="63686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22F808-5EF6-70D6-7FCA-FB25B05E6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08039"/>
              </p:ext>
            </p:extLst>
          </p:nvPr>
        </p:nvGraphicFramePr>
        <p:xfrm>
          <a:off x="2752725" y="4665992"/>
          <a:ext cx="3486150" cy="7277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71493176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94499411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Unit Cost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  $ 1.07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476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$ 102.72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4560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110B448-78BC-4775-3C54-1113AFBFB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080169"/>
            <a:ext cx="411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/>
                <a:ea typeface="ＭＳ Ｐゴシック"/>
                <a:cs typeface="Arial"/>
              </a:rPr>
              <a:t>Contains:</a:t>
            </a:r>
            <a:endParaRPr lang="en-US" sz="1600" b="1" i="1" dirty="0">
              <a:latin typeface="DINNeuzeitGroteskW01-Bold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/>
              </a:rPr>
              <a:t>    24 units Paint Roller® Candy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/>
              </a:rPr>
              <a:t>    36 units Sour Slime Double Pack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/>
              </a:rPr>
              <a:t>    36 units Sour Candy Dough®</a:t>
            </a:r>
          </a:p>
        </p:txBody>
      </p:sp>
    </p:spTree>
    <p:extLst>
      <p:ext uri="{BB962C8B-B14F-4D97-AF65-F5344CB8AC3E}">
        <p14:creationId xmlns:p14="http://schemas.microsoft.com/office/powerpoint/2010/main" val="231922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AA54E9-9269-44C9-9D04-9A66FF276149}"/>
</file>

<file path=customXml/itemProps2.xml><?xml version="1.0" encoding="utf-8"?>
<ds:datastoreItem xmlns:ds="http://schemas.openxmlformats.org/officeDocument/2006/customXml" ds:itemID="{0F22448E-BF3B-453C-AEAB-34FEC44B29BD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9b1c87b3-3aeb-4373-af1b-2778166e772a"/>
    <ds:schemaRef ds:uri="http://schemas.openxmlformats.org/package/2006/metadata/core-properties"/>
    <ds:schemaRef ds:uri="http://schemas.microsoft.com/office/2006/documentManagement/types"/>
    <ds:schemaRef ds:uri="b690b8a6-6df3-4c9f-95ef-7b557beb7df7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6565</TotalTime>
  <Words>95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 Display</vt:lpstr>
      <vt:lpstr>Arial</vt:lpstr>
      <vt:lpstr>Calibri</vt:lpstr>
      <vt:lpstr>DIN Alternate</vt:lpstr>
      <vt:lpstr>DINNeuzeitGroteskLTW01-Lt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47</cp:revision>
  <cp:lastPrinted>2025-05-30T14:37:45Z</cp:lastPrinted>
  <dcterms:created xsi:type="dcterms:W3CDTF">2013-05-15T15:09:44Z</dcterms:created>
  <dcterms:modified xsi:type="dcterms:W3CDTF">2025-10-24T21:32:18Z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